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4" r:id="rId17"/>
    <p:sldId id="276" r:id="rId18"/>
    <p:sldId id="277" r:id="rId19"/>
    <p:sldId id="275" r:id="rId20"/>
    <p:sldId id="278" r:id="rId21"/>
    <p:sldId id="279" r:id="rId22"/>
    <p:sldId id="271" r:id="rId23"/>
    <p:sldId id="273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D64D91-B807-47C1-84DF-3FE155957E52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E373E6FC-FE26-4C4E-A8DC-E3EBB003FF41}">
      <dgm:prSet phldrT="[Texto]"/>
      <dgm:spPr/>
      <dgm:t>
        <a:bodyPr/>
        <a:lstStyle/>
        <a:p>
          <a:r>
            <a:rPr lang="es-ES"/>
            <a:t>Actitud</a:t>
          </a:r>
        </a:p>
      </dgm:t>
    </dgm:pt>
    <dgm:pt modelId="{28BC64C6-EBA2-4036-9726-CC9989422F5F}" type="parTrans" cxnId="{F508BDDE-FEEE-49C1-A192-3A8B8A6D4D55}">
      <dgm:prSet/>
      <dgm:spPr/>
      <dgm:t>
        <a:bodyPr/>
        <a:lstStyle/>
        <a:p>
          <a:endParaRPr lang="es-ES"/>
        </a:p>
      </dgm:t>
    </dgm:pt>
    <dgm:pt modelId="{B6D82228-C2BA-4C7D-9D7B-0BF76ED6E8B3}" type="sibTrans" cxnId="{F508BDDE-FEEE-49C1-A192-3A8B8A6D4D55}">
      <dgm:prSet/>
      <dgm:spPr/>
      <dgm:t>
        <a:bodyPr/>
        <a:lstStyle/>
        <a:p>
          <a:endParaRPr lang="es-ES"/>
        </a:p>
      </dgm:t>
    </dgm:pt>
    <dgm:pt modelId="{4A9072BF-482D-4553-8814-C317A6D440A6}">
      <dgm:prSet phldrT="[Texto]"/>
      <dgm:spPr/>
      <dgm:t>
        <a:bodyPr/>
        <a:lstStyle/>
        <a:p>
          <a:r>
            <a:rPr lang="es-ES"/>
            <a:t>Componente cognitivo</a:t>
          </a:r>
        </a:p>
      </dgm:t>
    </dgm:pt>
    <dgm:pt modelId="{FE80BF84-5811-4704-ACE6-DECF7BD1D619}" type="parTrans" cxnId="{07359684-D4A2-4367-B63C-33FAEEBAF67C}">
      <dgm:prSet/>
      <dgm:spPr/>
      <dgm:t>
        <a:bodyPr/>
        <a:lstStyle/>
        <a:p>
          <a:endParaRPr lang="es-ES"/>
        </a:p>
      </dgm:t>
    </dgm:pt>
    <dgm:pt modelId="{58143C7C-0FA9-4CD1-BDD2-B7635D219B8E}" type="sibTrans" cxnId="{07359684-D4A2-4367-B63C-33FAEEBAF67C}">
      <dgm:prSet/>
      <dgm:spPr/>
      <dgm:t>
        <a:bodyPr/>
        <a:lstStyle/>
        <a:p>
          <a:endParaRPr lang="es-ES"/>
        </a:p>
      </dgm:t>
    </dgm:pt>
    <dgm:pt modelId="{3C2D8629-A34B-4821-AA09-7958A036FEFB}">
      <dgm:prSet phldrT="[Texto]"/>
      <dgm:spPr/>
      <dgm:t>
        <a:bodyPr/>
        <a:lstStyle/>
        <a:p>
          <a:r>
            <a:rPr lang="es-ES"/>
            <a:t>Componente afectivo</a:t>
          </a:r>
        </a:p>
      </dgm:t>
    </dgm:pt>
    <dgm:pt modelId="{3699ECB1-8D8D-44BF-93AD-2768913EBF73}" type="parTrans" cxnId="{0E8C1B93-20C6-436E-A20A-6ACFC5DE1241}">
      <dgm:prSet/>
      <dgm:spPr/>
      <dgm:t>
        <a:bodyPr/>
        <a:lstStyle/>
        <a:p>
          <a:endParaRPr lang="es-ES"/>
        </a:p>
      </dgm:t>
    </dgm:pt>
    <dgm:pt modelId="{3C32AED5-E112-4FC3-93B7-4E3A7B095E5B}" type="sibTrans" cxnId="{0E8C1B93-20C6-436E-A20A-6ACFC5DE1241}">
      <dgm:prSet/>
      <dgm:spPr/>
      <dgm:t>
        <a:bodyPr/>
        <a:lstStyle/>
        <a:p>
          <a:endParaRPr lang="es-ES"/>
        </a:p>
      </dgm:t>
    </dgm:pt>
    <dgm:pt modelId="{0610BC79-1CE5-48B3-AB12-AFF5D3F33BCA}">
      <dgm:prSet phldrT="[Texto]"/>
      <dgm:spPr/>
      <dgm:t>
        <a:bodyPr/>
        <a:lstStyle/>
        <a:p>
          <a:r>
            <a:rPr lang="es-ES"/>
            <a:t>Componente conductual</a:t>
          </a:r>
        </a:p>
      </dgm:t>
    </dgm:pt>
    <dgm:pt modelId="{3BA3C4D8-8CB9-4A3C-83CD-D20872BCB07A}" type="parTrans" cxnId="{F1FCA4D2-9E45-436B-AA00-5BAAAD904FEF}">
      <dgm:prSet/>
      <dgm:spPr/>
      <dgm:t>
        <a:bodyPr/>
        <a:lstStyle/>
        <a:p>
          <a:endParaRPr lang="es-ES"/>
        </a:p>
      </dgm:t>
    </dgm:pt>
    <dgm:pt modelId="{9A6E30A1-57C5-42BD-8315-D30C8120D966}" type="sibTrans" cxnId="{F1FCA4D2-9E45-436B-AA00-5BAAAD904FEF}">
      <dgm:prSet/>
      <dgm:spPr/>
      <dgm:t>
        <a:bodyPr/>
        <a:lstStyle/>
        <a:p>
          <a:endParaRPr lang="es-ES"/>
        </a:p>
      </dgm:t>
    </dgm:pt>
    <dgm:pt modelId="{A3E23412-5381-4250-BB1A-007CF604260B}" type="pres">
      <dgm:prSet presAssocID="{BDD64D91-B807-47C1-84DF-3FE155957E5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89EA475-C3CA-460B-8EDC-E481A4EB77F0}" type="pres">
      <dgm:prSet presAssocID="{E373E6FC-FE26-4C4E-A8DC-E3EBB003FF4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6C6142-074C-4FC1-904E-E9A72D9CEE98}" type="pres">
      <dgm:prSet presAssocID="{B6D82228-C2BA-4C7D-9D7B-0BF76ED6E8B3}" presName="sibTrans" presStyleLbl="sibTrans2D1" presStyleIdx="0" presStyleCnt="4"/>
      <dgm:spPr/>
      <dgm:t>
        <a:bodyPr/>
        <a:lstStyle/>
        <a:p>
          <a:endParaRPr lang="es-ES"/>
        </a:p>
      </dgm:t>
    </dgm:pt>
    <dgm:pt modelId="{B1D123F2-071A-43FD-92FA-756BB23D0283}" type="pres">
      <dgm:prSet presAssocID="{B6D82228-C2BA-4C7D-9D7B-0BF76ED6E8B3}" presName="connectorText" presStyleLbl="sibTrans2D1" presStyleIdx="0" presStyleCnt="4"/>
      <dgm:spPr/>
      <dgm:t>
        <a:bodyPr/>
        <a:lstStyle/>
        <a:p>
          <a:endParaRPr lang="es-ES"/>
        </a:p>
      </dgm:t>
    </dgm:pt>
    <dgm:pt modelId="{DFF930B1-CD66-4B94-BB56-4DA44D4ED984}" type="pres">
      <dgm:prSet presAssocID="{4A9072BF-482D-4553-8814-C317A6D440A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1BBD48-079E-42F4-A379-2D9348EB89A9}" type="pres">
      <dgm:prSet presAssocID="{58143C7C-0FA9-4CD1-BDD2-B7635D219B8E}" presName="sibTrans" presStyleLbl="sibTrans2D1" presStyleIdx="1" presStyleCnt="4"/>
      <dgm:spPr/>
      <dgm:t>
        <a:bodyPr/>
        <a:lstStyle/>
        <a:p>
          <a:endParaRPr lang="es-ES"/>
        </a:p>
      </dgm:t>
    </dgm:pt>
    <dgm:pt modelId="{9A0DCC28-9E07-457D-BD8C-72FAAB3A8273}" type="pres">
      <dgm:prSet presAssocID="{58143C7C-0FA9-4CD1-BDD2-B7635D219B8E}" presName="connectorText" presStyleLbl="sibTrans2D1" presStyleIdx="1" presStyleCnt="4"/>
      <dgm:spPr/>
      <dgm:t>
        <a:bodyPr/>
        <a:lstStyle/>
        <a:p>
          <a:endParaRPr lang="es-ES"/>
        </a:p>
      </dgm:t>
    </dgm:pt>
    <dgm:pt modelId="{C48AF6DF-3FCC-40C3-AB01-7FAF77636EDA}" type="pres">
      <dgm:prSet presAssocID="{3C2D8629-A34B-4821-AA09-7958A036FEF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D97397F-9822-4756-A0B9-CF873F8C841C}" type="pres">
      <dgm:prSet presAssocID="{3C32AED5-E112-4FC3-93B7-4E3A7B095E5B}" presName="sibTrans" presStyleLbl="sibTrans2D1" presStyleIdx="2" presStyleCnt="4"/>
      <dgm:spPr/>
      <dgm:t>
        <a:bodyPr/>
        <a:lstStyle/>
        <a:p>
          <a:endParaRPr lang="es-ES"/>
        </a:p>
      </dgm:t>
    </dgm:pt>
    <dgm:pt modelId="{8E672C78-76F4-484E-8BB5-71687176B723}" type="pres">
      <dgm:prSet presAssocID="{3C32AED5-E112-4FC3-93B7-4E3A7B095E5B}" presName="connectorText" presStyleLbl="sibTrans2D1" presStyleIdx="2" presStyleCnt="4"/>
      <dgm:spPr/>
      <dgm:t>
        <a:bodyPr/>
        <a:lstStyle/>
        <a:p>
          <a:endParaRPr lang="es-ES"/>
        </a:p>
      </dgm:t>
    </dgm:pt>
    <dgm:pt modelId="{27B447EC-4A6E-4930-A3D8-D9DCBD8579FD}" type="pres">
      <dgm:prSet presAssocID="{0610BC79-1CE5-48B3-AB12-AFF5D3F33BC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2D3CEF-1633-44E5-8CFE-7F05EE39C0B1}" type="pres">
      <dgm:prSet presAssocID="{9A6E30A1-57C5-42BD-8315-D30C8120D966}" presName="sibTrans" presStyleLbl="sibTrans2D1" presStyleIdx="3" presStyleCnt="4"/>
      <dgm:spPr/>
      <dgm:t>
        <a:bodyPr/>
        <a:lstStyle/>
        <a:p>
          <a:endParaRPr lang="es-ES"/>
        </a:p>
      </dgm:t>
    </dgm:pt>
    <dgm:pt modelId="{051DAC09-22B2-4DF6-9AA1-0834B505548D}" type="pres">
      <dgm:prSet presAssocID="{9A6E30A1-57C5-42BD-8315-D30C8120D966}" presName="connectorText" presStyleLbl="sibTrans2D1" presStyleIdx="3" presStyleCnt="4"/>
      <dgm:spPr/>
      <dgm:t>
        <a:bodyPr/>
        <a:lstStyle/>
        <a:p>
          <a:endParaRPr lang="es-ES"/>
        </a:p>
      </dgm:t>
    </dgm:pt>
  </dgm:ptLst>
  <dgm:cxnLst>
    <dgm:cxn modelId="{F508BDDE-FEEE-49C1-A192-3A8B8A6D4D55}" srcId="{BDD64D91-B807-47C1-84DF-3FE155957E52}" destId="{E373E6FC-FE26-4C4E-A8DC-E3EBB003FF41}" srcOrd="0" destOrd="0" parTransId="{28BC64C6-EBA2-4036-9726-CC9989422F5F}" sibTransId="{B6D82228-C2BA-4C7D-9D7B-0BF76ED6E8B3}"/>
    <dgm:cxn modelId="{F1FCA4D2-9E45-436B-AA00-5BAAAD904FEF}" srcId="{BDD64D91-B807-47C1-84DF-3FE155957E52}" destId="{0610BC79-1CE5-48B3-AB12-AFF5D3F33BCA}" srcOrd="3" destOrd="0" parTransId="{3BA3C4D8-8CB9-4A3C-83CD-D20872BCB07A}" sibTransId="{9A6E30A1-57C5-42BD-8315-D30C8120D966}"/>
    <dgm:cxn modelId="{0E8C1B93-20C6-436E-A20A-6ACFC5DE1241}" srcId="{BDD64D91-B807-47C1-84DF-3FE155957E52}" destId="{3C2D8629-A34B-4821-AA09-7958A036FEFB}" srcOrd="2" destOrd="0" parTransId="{3699ECB1-8D8D-44BF-93AD-2768913EBF73}" sibTransId="{3C32AED5-E112-4FC3-93B7-4E3A7B095E5B}"/>
    <dgm:cxn modelId="{07359684-D4A2-4367-B63C-33FAEEBAF67C}" srcId="{BDD64D91-B807-47C1-84DF-3FE155957E52}" destId="{4A9072BF-482D-4553-8814-C317A6D440A6}" srcOrd="1" destOrd="0" parTransId="{FE80BF84-5811-4704-ACE6-DECF7BD1D619}" sibTransId="{58143C7C-0FA9-4CD1-BDD2-B7635D219B8E}"/>
    <dgm:cxn modelId="{2522C8AB-1BA3-43BE-8771-D5CD920C6007}" type="presOf" srcId="{E373E6FC-FE26-4C4E-A8DC-E3EBB003FF41}" destId="{D89EA475-C3CA-460B-8EDC-E481A4EB77F0}" srcOrd="0" destOrd="0" presId="urn:microsoft.com/office/officeart/2005/8/layout/cycle2"/>
    <dgm:cxn modelId="{3FAFF937-E85F-4256-A338-AD715FBBD940}" type="presOf" srcId="{B6D82228-C2BA-4C7D-9D7B-0BF76ED6E8B3}" destId="{B1D123F2-071A-43FD-92FA-756BB23D0283}" srcOrd="1" destOrd="0" presId="urn:microsoft.com/office/officeart/2005/8/layout/cycle2"/>
    <dgm:cxn modelId="{5AD48634-3EC9-44A8-A277-523C44688D60}" type="presOf" srcId="{9A6E30A1-57C5-42BD-8315-D30C8120D966}" destId="{532D3CEF-1633-44E5-8CFE-7F05EE39C0B1}" srcOrd="0" destOrd="0" presId="urn:microsoft.com/office/officeart/2005/8/layout/cycle2"/>
    <dgm:cxn modelId="{7B9234EA-9558-4101-9811-A7F04A36142A}" type="presOf" srcId="{58143C7C-0FA9-4CD1-BDD2-B7635D219B8E}" destId="{9A0DCC28-9E07-457D-BD8C-72FAAB3A8273}" srcOrd="1" destOrd="0" presId="urn:microsoft.com/office/officeart/2005/8/layout/cycle2"/>
    <dgm:cxn modelId="{3BF14BA4-0612-463D-AB3B-D138EAC0BB94}" type="presOf" srcId="{9A6E30A1-57C5-42BD-8315-D30C8120D966}" destId="{051DAC09-22B2-4DF6-9AA1-0834B505548D}" srcOrd="1" destOrd="0" presId="urn:microsoft.com/office/officeart/2005/8/layout/cycle2"/>
    <dgm:cxn modelId="{85E94CD7-BA1E-41B4-9D69-6628CB0571DB}" type="presOf" srcId="{BDD64D91-B807-47C1-84DF-3FE155957E52}" destId="{A3E23412-5381-4250-BB1A-007CF604260B}" srcOrd="0" destOrd="0" presId="urn:microsoft.com/office/officeart/2005/8/layout/cycle2"/>
    <dgm:cxn modelId="{322DBD10-1385-4A26-8CB1-2FC3517E67D8}" type="presOf" srcId="{3C2D8629-A34B-4821-AA09-7958A036FEFB}" destId="{C48AF6DF-3FCC-40C3-AB01-7FAF77636EDA}" srcOrd="0" destOrd="0" presId="urn:microsoft.com/office/officeart/2005/8/layout/cycle2"/>
    <dgm:cxn modelId="{6804EDBC-C76D-497C-B937-B6500B511103}" type="presOf" srcId="{4A9072BF-482D-4553-8814-C317A6D440A6}" destId="{DFF930B1-CD66-4B94-BB56-4DA44D4ED984}" srcOrd="0" destOrd="0" presId="urn:microsoft.com/office/officeart/2005/8/layout/cycle2"/>
    <dgm:cxn modelId="{A8D815ED-1E7E-41F8-A27D-817DC3547273}" type="presOf" srcId="{58143C7C-0FA9-4CD1-BDD2-B7635D219B8E}" destId="{1E1BBD48-079E-42F4-A379-2D9348EB89A9}" srcOrd="0" destOrd="0" presId="urn:microsoft.com/office/officeart/2005/8/layout/cycle2"/>
    <dgm:cxn modelId="{012EAF58-3EB2-48F4-BA2C-04EF20E857AF}" type="presOf" srcId="{B6D82228-C2BA-4C7D-9D7B-0BF76ED6E8B3}" destId="{C36C6142-074C-4FC1-904E-E9A72D9CEE98}" srcOrd="0" destOrd="0" presId="urn:microsoft.com/office/officeart/2005/8/layout/cycle2"/>
    <dgm:cxn modelId="{97F2D8C9-E00C-4EA3-B78D-7A0E81FAB2EF}" type="presOf" srcId="{0610BC79-1CE5-48B3-AB12-AFF5D3F33BCA}" destId="{27B447EC-4A6E-4930-A3D8-D9DCBD8579FD}" srcOrd="0" destOrd="0" presId="urn:microsoft.com/office/officeart/2005/8/layout/cycle2"/>
    <dgm:cxn modelId="{AEB8E1EE-479F-496E-A9CE-945CBE613FEF}" type="presOf" srcId="{3C32AED5-E112-4FC3-93B7-4E3A7B095E5B}" destId="{ED97397F-9822-4756-A0B9-CF873F8C841C}" srcOrd="0" destOrd="0" presId="urn:microsoft.com/office/officeart/2005/8/layout/cycle2"/>
    <dgm:cxn modelId="{D61202F0-6AF4-42AC-BAB3-062F4AA0CD81}" type="presOf" srcId="{3C32AED5-E112-4FC3-93B7-4E3A7B095E5B}" destId="{8E672C78-76F4-484E-8BB5-71687176B723}" srcOrd="1" destOrd="0" presId="urn:microsoft.com/office/officeart/2005/8/layout/cycle2"/>
    <dgm:cxn modelId="{FF115DA1-EEE5-4D1B-8D3E-EA398F892218}" type="presParOf" srcId="{A3E23412-5381-4250-BB1A-007CF604260B}" destId="{D89EA475-C3CA-460B-8EDC-E481A4EB77F0}" srcOrd="0" destOrd="0" presId="urn:microsoft.com/office/officeart/2005/8/layout/cycle2"/>
    <dgm:cxn modelId="{C8B8BC4C-6BEA-43B7-9566-6FEC7FC71BEB}" type="presParOf" srcId="{A3E23412-5381-4250-BB1A-007CF604260B}" destId="{C36C6142-074C-4FC1-904E-E9A72D9CEE98}" srcOrd="1" destOrd="0" presId="urn:microsoft.com/office/officeart/2005/8/layout/cycle2"/>
    <dgm:cxn modelId="{82DF0C3F-E11A-4CAB-B2EB-5B16436BF7E2}" type="presParOf" srcId="{C36C6142-074C-4FC1-904E-E9A72D9CEE98}" destId="{B1D123F2-071A-43FD-92FA-756BB23D0283}" srcOrd="0" destOrd="0" presId="urn:microsoft.com/office/officeart/2005/8/layout/cycle2"/>
    <dgm:cxn modelId="{DBBE9724-1E31-4D59-A4B7-4FA2D7553B58}" type="presParOf" srcId="{A3E23412-5381-4250-BB1A-007CF604260B}" destId="{DFF930B1-CD66-4B94-BB56-4DA44D4ED984}" srcOrd="2" destOrd="0" presId="urn:microsoft.com/office/officeart/2005/8/layout/cycle2"/>
    <dgm:cxn modelId="{B0B05C55-0CEF-41DE-B2E3-9430825D43C5}" type="presParOf" srcId="{A3E23412-5381-4250-BB1A-007CF604260B}" destId="{1E1BBD48-079E-42F4-A379-2D9348EB89A9}" srcOrd="3" destOrd="0" presId="urn:microsoft.com/office/officeart/2005/8/layout/cycle2"/>
    <dgm:cxn modelId="{1F760202-2B5C-4E53-9E52-BA789BDD9CCF}" type="presParOf" srcId="{1E1BBD48-079E-42F4-A379-2D9348EB89A9}" destId="{9A0DCC28-9E07-457D-BD8C-72FAAB3A8273}" srcOrd="0" destOrd="0" presId="urn:microsoft.com/office/officeart/2005/8/layout/cycle2"/>
    <dgm:cxn modelId="{886C37CE-2EB4-4A08-A6DB-C172078B0990}" type="presParOf" srcId="{A3E23412-5381-4250-BB1A-007CF604260B}" destId="{C48AF6DF-3FCC-40C3-AB01-7FAF77636EDA}" srcOrd="4" destOrd="0" presId="urn:microsoft.com/office/officeart/2005/8/layout/cycle2"/>
    <dgm:cxn modelId="{93394834-8207-4BCA-85AF-DCFA90625315}" type="presParOf" srcId="{A3E23412-5381-4250-BB1A-007CF604260B}" destId="{ED97397F-9822-4756-A0B9-CF873F8C841C}" srcOrd="5" destOrd="0" presId="urn:microsoft.com/office/officeart/2005/8/layout/cycle2"/>
    <dgm:cxn modelId="{25E7C52D-00B9-4C01-9402-C612EFB74B78}" type="presParOf" srcId="{ED97397F-9822-4756-A0B9-CF873F8C841C}" destId="{8E672C78-76F4-484E-8BB5-71687176B723}" srcOrd="0" destOrd="0" presId="urn:microsoft.com/office/officeart/2005/8/layout/cycle2"/>
    <dgm:cxn modelId="{556F0DBF-15E6-49DF-8B25-EE98418976CE}" type="presParOf" srcId="{A3E23412-5381-4250-BB1A-007CF604260B}" destId="{27B447EC-4A6E-4930-A3D8-D9DCBD8579FD}" srcOrd="6" destOrd="0" presId="urn:microsoft.com/office/officeart/2005/8/layout/cycle2"/>
    <dgm:cxn modelId="{3F58A952-3EFA-4C2A-B9EB-E3E52DB5BA29}" type="presParOf" srcId="{A3E23412-5381-4250-BB1A-007CF604260B}" destId="{532D3CEF-1633-44E5-8CFE-7F05EE39C0B1}" srcOrd="7" destOrd="0" presId="urn:microsoft.com/office/officeart/2005/8/layout/cycle2"/>
    <dgm:cxn modelId="{86CB08EC-2230-4145-9AB3-39D259D5B47A}" type="presParOf" srcId="{532D3CEF-1633-44E5-8CFE-7F05EE39C0B1}" destId="{051DAC09-22B2-4DF6-9AA1-0834B505548D}" srcOrd="0" destOrd="0" presId="urn:microsoft.com/office/officeart/2005/8/layout/cycle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5DABF3-041B-461F-93C8-0F5643FB291C}" type="doc">
      <dgm:prSet loTypeId="urn:microsoft.com/office/officeart/2005/8/layout/cycle6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4E187F5-FEA8-4F30-9F2A-77114A1B8A16}">
      <dgm:prSet phldrT="[Texto]"/>
      <dgm:spPr/>
      <dgm:t>
        <a:bodyPr/>
        <a:lstStyle/>
        <a:p>
          <a:r>
            <a:rPr lang="es-ES" dirty="0" smtClean="0"/>
            <a:t>Amor </a:t>
          </a:r>
          <a:endParaRPr lang="es-ES" dirty="0"/>
        </a:p>
      </dgm:t>
    </dgm:pt>
    <dgm:pt modelId="{0F1CAD72-D729-4F40-857A-A2F71822CF07}" type="parTrans" cxnId="{6D51B506-42E2-492B-989E-4CEA40E85554}">
      <dgm:prSet/>
      <dgm:spPr/>
      <dgm:t>
        <a:bodyPr/>
        <a:lstStyle/>
        <a:p>
          <a:endParaRPr lang="es-ES"/>
        </a:p>
      </dgm:t>
    </dgm:pt>
    <dgm:pt modelId="{EE631C98-C035-4167-8612-D30F0BD6780E}" type="sibTrans" cxnId="{6D51B506-42E2-492B-989E-4CEA40E85554}">
      <dgm:prSet/>
      <dgm:spPr/>
      <dgm:t>
        <a:bodyPr/>
        <a:lstStyle/>
        <a:p>
          <a:endParaRPr lang="es-ES"/>
        </a:p>
      </dgm:t>
    </dgm:pt>
    <dgm:pt modelId="{2FFA861E-76C7-4AFE-8AF7-E5D80DB1A1C7}">
      <dgm:prSet phldrT="[Texto]"/>
      <dgm:spPr/>
      <dgm:t>
        <a:bodyPr/>
        <a:lstStyle/>
        <a:p>
          <a:r>
            <a:rPr lang="es-ES" dirty="0" smtClean="0"/>
            <a:t>Placer</a:t>
          </a:r>
          <a:endParaRPr lang="es-ES" dirty="0"/>
        </a:p>
      </dgm:t>
    </dgm:pt>
    <dgm:pt modelId="{AD0C2A83-A1BE-43F8-A462-A90435CEFDC3}" type="parTrans" cxnId="{ECBB27D4-D2C8-435C-9193-C53C1D8047B4}">
      <dgm:prSet/>
      <dgm:spPr/>
      <dgm:t>
        <a:bodyPr/>
        <a:lstStyle/>
        <a:p>
          <a:endParaRPr lang="es-ES"/>
        </a:p>
      </dgm:t>
    </dgm:pt>
    <dgm:pt modelId="{186394FE-804D-479D-8E27-16D201CDD3A6}" type="sibTrans" cxnId="{ECBB27D4-D2C8-435C-9193-C53C1D8047B4}">
      <dgm:prSet/>
      <dgm:spPr/>
      <dgm:t>
        <a:bodyPr/>
        <a:lstStyle/>
        <a:p>
          <a:endParaRPr lang="es-ES"/>
        </a:p>
      </dgm:t>
    </dgm:pt>
    <dgm:pt modelId="{E90012A7-772E-41C5-8350-533C5669C419}">
      <dgm:prSet phldrT="[Texto]"/>
      <dgm:spPr/>
      <dgm:t>
        <a:bodyPr/>
        <a:lstStyle/>
        <a:p>
          <a:r>
            <a:rPr lang="es-ES" dirty="0" smtClean="0"/>
            <a:t>Orgullo</a:t>
          </a:r>
          <a:endParaRPr lang="es-ES" dirty="0"/>
        </a:p>
      </dgm:t>
    </dgm:pt>
    <dgm:pt modelId="{C95487D3-4725-438C-91EA-ECFB1E619FF6}" type="parTrans" cxnId="{EE404AEC-3C9B-4D86-8B11-5483B8368C24}">
      <dgm:prSet/>
      <dgm:spPr/>
      <dgm:t>
        <a:bodyPr/>
        <a:lstStyle/>
        <a:p>
          <a:endParaRPr lang="es-ES"/>
        </a:p>
      </dgm:t>
    </dgm:pt>
    <dgm:pt modelId="{BF352D76-319F-4D60-A4EE-D1164E006008}" type="sibTrans" cxnId="{EE404AEC-3C9B-4D86-8B11-5483B8368C24}">
      <dgm:prSet/>
      <dgm:spPr/>
      <dgm:t>
        <a:bodyPr/>
        <a:lstStyle/>
        <a:p>
          <a:endParaRPr lang="es-ES"/>
        </a:p>
      </dgm:t>
    </dgm:pt>
    <dgm:pt modelId="{C3BB7726-E5CC-4191-9471-A6C995151E5A}">
      <dgm:prSet phldrT="[Texto]"/>
      <dgm:spPr/>
      <dgm:t>
        <a:bodyPr/>
        <a:lstStyle/>
        <a:p>
          <a:r>
            <a:rPr lang="es-ES" dirty="0" smtClean="0"/>
            <a:t>Seguridad</a:t>
          </a:r>
          <a:endParaRPr lang="es-ES" dirty="0"/>
        </a:p>
      </dgm:t>
    </dgm:pt>
    <dgm:pt modelId="{872B447F-66B5-4B82-A468-2E1563E5E113}" type="parTrans" cxnId="{6732C708-5056-4609-96EC-BE7B4D51E83A}">
      <dgm:prSet/>
      <dgm:spPr/>
      <dgm:t>
        <a:bodyPr/>
        <a:lstStyle/>
        <a:p>
          <a:endParaRPr lang="es-ES"/>
        </a:p>
      </dgm:t>
    </dgm:pt>
    <dgm:pt modelId="{25D2B7DB-E4EF-4F05-A55F-6C6F308112D3}" type="sibTrans" cxnId="{6732C708-5056-4609-96EC-BE7B4D51E83A}">
      <dgm:prSet/>
      <dgm:spPr/>
      <dgm:t>
        <a:bodyPr/>
        <a:lstStyle/>
        <a:p>
          <a:endParaRPr lang="es-ES"/>
        </a:p>
      </dgm:t>
    </dgm:pt>
    <dgm:pt modelId="{F826714F-7555-4E75-A3F3-8160E58539C7}">
      <dgm:prSet phldrT="[Texto]"/>
      <dgm:spPr/>
      <dgm:t>
        <a:bodyPr/>
        <a:lstStyle/>
        <a:p>
          <a:r>
            <a:rPr lang="es-ES" dirty="0" smtClean="0"/>
            <a:t>Autonomía</a:t>
          </a:r>
          <a:endParaRPr lang="es-ES" dirty="0"/>
        </a:p>
      </dgm:t>
    </dgm:pt>
    <dgm:pt modelId="{B5550332-FCDF-4588-B4E5-27B22C5ACCF7}" type="parTrans" cxnId="{0586F717-254A-4F02-9CF9-A55CA610CBCE}">
      <dgm:prSet/>
      <dgm:spPr/>
      <dgm:t>
        <a:bodyPr/>
        <a:lstStyle/>
        <a:p>
          <a:endParaRPr lang="es-ES"/>
        </a:p>
      </dgm:t>
    </dgm:pt>
    <dgm:pt modelId="{3FAA0993-9E60-4D01-A6FB-2F1418D41D2C}" type="sibTrans" cxnId="{0586F717-254A-4F02-9CF9-A55CA610CBCE}">
      <dgm:prSet/>
      <dgm:spPr/>
      <dgm:t>
        <a:bodyPr/>
        <a:lstStyle/>
        <a:p>
          <a:endParaRPr lang="es-ES"/>
        </a:p>
      </dgm:t>
    </dgm:pt>
    <dgm:pt modelId="{7496F464-7F44-49CD-8702-CFCADC5F1C69}">
      <dgm:prSet phldrT="[Texto]"/>
      <dgm:spPr/>
      <dgm:t>
        <a:bodyPr/>
        <a:lstStyle/>
        <a:p>
          <a:r>
            <a:rPr lang="es-ES" dirty="0" smtClean="0"/>
            <a:t>Esperanza</a:t>
          </a:r>
          <a:endParaRPr lang="es-ES" dirty="0"/>
        </a:p>
      </dgm:t>
    </dgm:pt>
    <dgm:pt modelId="{8839AAAC-BF6B-4F9A-9F50-9EB59C619883}" type="parTrans" cxnId="{D230DFA6-FCB7-4321-A2CD-15FCD4775DE5}">
      <dgm:prSet/>
      <dgm:spPr/>
      <dgm:t>
        <a:bodyPr/>
        <a:lstStyle/>
        <a:p>
          <a:endParaRPr lang="es-ES"/>
        </a:p>
      </dgm:t>
    </dgm:pt>
    <dgm:pt modelId="{B604F7F5-BA2B-483A-9921-3C32A9CC356B}" type="sibTrans" cxnId="{D230DFA6-FCB7-4321-A2CD-15FCD4775DE5}">
      <dgm:prSet/>
      <dgm:spPr/>
      <dgm:t>
        <a:bodyPr/>
        <a:lstStyle/>
        <a:p>
          <a:endParaRPr lang="es-ES"/>
        </a:p>
      </dgm:t>
    </dgm:pt>
    <dgm:pt modelId="{FC5CC11A-0121-43DC-8A93-A4B3678EB5BF}" type="pres">
      <dgm:prSet presAssocID="{395DABF3-041B-461F-93C8-0F5643FB291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CFD03A8-0B3B-4255-A713-7C9203C793A0}" type="pres">
      <dgm:prSet presAssocID="{04E187F5-FEA8-4F30-9F2A-77114A1B8A1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C943AD-956B-412A-950B-A4627116F2C0}" type="pres">
      <dgm:prSet presAssocID="{04E187F5-FEA8-4F30-9F2A-77114A1B8A16}" presName="spNode" presStyleCnt="0"/>
      <dgm:spPr/>
      <dgm:t>
        <a:bodyPr/>
        <a:lstStyle/>
        <a:p>
          <a:endParaRPr lang="es-ES"/>
        </a:p>
      </dgm:t>
    </dgm:pt>
    <dgm:pt modelId="{A9F2236D-003C-472D-B6DD-0CC507E4575C}" type="pres">
      <dgm:prSet presAssocID="{EE631C98-C035-4167-8612-D30F0BD6780E}" presName="sibTrans" presStyleLbl="sibTrans1D1" presStyleIdx="0" presStyleCnt="6"/>
      <dgm:spPr/>
      <dgm:t>
        <a:bodyPr/>
        <a:lstStyle/>
        <a:p>
          <a:endParaRPr lang="es-ES"/>
        </a:p>
      </dgm:t>
    </dgm:pt>
    <dgm:pt modelId="{807F78F3-847F-448E-8DF5-84794F949E60}" type="pres">
      <dgm:prSet presAssocID="{2FFA861E-76C7-4AFE-8AF7-E5D80DB1A1C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CD906A-1504-41F1-BA0C-9C08826D0E58}" type="pres">
      <dgm:prSet presAssocID="{2FFA861E-76C7-4AFE-8AF7-E5D80DB1A1C7}" presName="spNode" presStyleCnt="0"/>
      <dgm:spPr/>
      <dgm:t>
        <a:bodyPr/>
        <a:lstStyle/>
        <a:p>
          <a:endParaRPr lang="es-ES"/>
        </a:p>
      </dgm:t>
    </dgm:pt>
    <dgm:pt modelId="{F1513738-0A21-45FE-92E5-18B2FE0C2561}" type="pres">
      <dgm:prSet presAssocID="{186394FE-804D-479D-8E27-16D201CDD3A6}" presName="sibTrans" presStyleLbl="sibTrans1D1" presStyleIdx="1" presStyleCnt="6"/>
      <dgm:spPr/>
      <dgm:t>
        <a:bodyPr/>
        <a:lstStyle/>
        <a:p>
          <a:endParaRPr lang="es-ES"/>
        </a:p>
      </dgm:t>
    </dgm:pt>
    <dgm:pt modelId="{44DA7E3F-A464-418C-B0DF-F703875FD115}" type="pres">
      <dgm:prSet presAssocID="{E90012A7-772E-41C5-8350-533C5669C41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3C068A-CBF5-406C-8C27-BDB9011769E9}" type="pres">
      <dgm:prSet presAssocID="{E90012A7-772E-41C5-8350-533C5669C419}" presName="spNode" presStyleCnt="0"/>
      <dgm:spPr/>
      <dgm:t>
        <a:bodyPr/>
        <a:lstStyle/>
        <a:p>
          <a:endParaRPr lang="es-ES"/>
        </a:p>
      </dgm:t>
    </dgm:pt>
    <dgm:pt modelId="{B853393F-A0CC-4589-8504-D1E88C9C1453}" type="pres">
      <dgm:prSet presAssocID="{BF352D76-319F-4D60-A4EE-D1164E006008}" presName="sibTrans" presStyleLbl="sibTrans1D1" presStyleIdx="2" presStyleCnt="6"/>
      <dgm:spPr/>
      <dgm:t>
        <a:bodyPr/>
        <a:lstStyle/>
        <a:p>
          <a:endParaRPr lang="es-ES"/>
        </a:p>
      </dgm:t>
    </dgm:pt>
    <dgm:pt modelId="{A03EF6ED-B6C2-4A56-A895-E480F7AC276E}" type="pres">
      <dgm:prSet presAssocID="{C3BB7726-E5CC-4191-9471-A6C995151E5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08A001-6065-458A-81AC-8AB3DC2B6200}" type="pres">
      <dgm:prSet presAssocID="{C3BB7726-E5CC-4191-9471-A6C995151E5A}" presName="spNode" presStyleCnt="0"/>
      <dgm:spPr/>
      <dgm:t>
        <a:bodyPr/>
        <a:lstStyle/>
        <a:p>
          <a:endParaRPr lang="es-ES"/>
        </a:p>
      </dgm:t>
    </dgm:pt>
    <dgm:pt modelId="{C3A8B0D4-462E-4D9F-AA85-435D5D1B4DF8}" type="pres">
      <dgm:prSet presAssocID="{25D2B7DB-E4EF-4F05-A55F-6C6F308112D3}" presName="sibTrans" presStyleLbl="sibTrans1D1" presStyleIdx="3" presStyleCnt="6"/>
      <dgm:spPr/>
      <dgm:t>
        <a:bodyPr/>
        <a:lstStyle/>
        <a:p>
          <a:endParaRPr lang="es-ES"/>
        </a:p>
      </dgm:t>
    </dgm:pt>
    <dgm:pt modelId="{999C7102-9A3C-4EFB-A27E-D695B2C3CF49}" type="pres">
      <dgm:prSet presAssocID="{F826714F-7555-4E75-A3F3-8160E58539C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0BE8B9-B365-4467-A0FF-C0072ECCE495}" type="pres">
      <dgm:prSet presAssocID="{F826714F-7555-4E75-A3F3-8160E58539C7}" presName="spNode" presStyleCnt="0"/>
      <dgm:spPr/>
      <dgm:t>
        <a:bodyPr/>
        <a:lstStyle/>
        <a:p>
          <a:endParaRPr lang="es-ES"/>
        </a:p>
      </dgm:t>
    </dgm:pt>
    <dgm:pt modelId="{2FD72475-1E92-4CA9-9EE0-1E60EF560232}" type="pres">
      <dgm:prSet presAssocID="{3FAA0993-9E60-4D01-A6FB-2F1418D41D2C}" presName="sibTrans" presStyleLbl="sibTrans1D1" presStyleIdx="4" presStyleCnt="6"/>
      <dgm:spPr/>
      <dgm:t>
        <a:bodyPr/>
        <a:lstStyle/>
        <a:p>
          <a:endParaRPr lang="es-ES"/>
        </a:p>
      </dgm:t>
    </dgm:pt>
    <dgm:pt modelId="{D46318CA-0F31-4B5B-BDBF-979EAAF95F4E}" type="pres">
      <dgm:prSet presAssocID="{7496F464-7F44-49CD-8702-CFCADC5F1C6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3650BA-D912-4A85-95EA-0C9ED27207B3}" type="pres">
      <dgm:prSet presAssocID="{7496F464-7F44-49CD-8702-CFCADC5F1C69}" presName="spNode" presStyleCnt="0"/>
      <dgm:spPr/>
      <dgm:t>
        <a:bodyPr/>
        <a:lstStyle/>
        <a:p>
          <a:endParaRPr lang="es-ES"/>
        </a:p>
      </dgm:t>
    </dgm:pt>
    <dgm:pt modelId="{A22B57E3-FA7D-42A2-90B2-034CCA4D8D3A}" type="pres">
      <dgm:prSet presAssocID="{B604F7F5-BA2B-483A-9921-3C32A9CC356B}" presName="sibTrans" presStyleLbl="sibTrans1D1" presStyleIdx="5" presStyleCnt="6"/>
      <dgm:spPr/>
      <dgm:t>
        <a:bodyPr/>
        <a:lstStyle/>
        <a:p>
          <a:endParaRPr lang="es-ES"/>
        </a:p>
      </dgm:t>
    </dgm:pt>
  </dgm:ptLst>
  <dgm:cxnLst>
    <dgm:cxn modelId="{4FECA136-2F44-45B7-BDEF-4F484AED83DA}" type="presOf" srcId="{BF352D76-319F-4D60-A4EE-D1164E006008}" destId="{B853393F-A0CC-4589-8504-D1E88C9C1453}" srcOrd="0" destOrd="0" presId="urn:microsoft.com/office/officeart/2005/8/layout/cycle6"/>
    <dgm:cxn modelId="{1F2CE807-A1EE-40D6-AF3C-E1CC540DE531}" type="presOf" srcId="{04E187F5-FEA8-4F30-9F2A-77114A1B8A16}" destId="{BCFD03A8-0B3B-4255-A713-7C9203C793A0}" srcOrd="0" destOrd="0" presId="urn:microsoft.com/office/officeart/2005/8/layout/cycle6"/>
    <dgm:cxn modelId="{6D51B506-42E2-492B-989E-4CEA40E85554}" srcId="{395DABF3-041B-461F-93C8-0F5643FB291C}" destId="{04E187F5-FEA8-4F30-9F2A-77114A1B8A16}" srcOrd="0" destOrd="0" parTransId="{0F1CAD72-D729-4F40-857A-A2F71822CF07}" sibTransId="{EE631C98-C035-4167-8612-D30F0BD6780E}"/>
    <dgm:cxn modelId="{FC7C9988-05CA-407D-AB90-DA9ACFAB4131}" type="presOf" srcId="{25D2B7DB-E4EF-4F05-A55F-6C6F308112D3}" destId="{C3A8B0D4-462E-4D9F-AA85-435D5D1B4DF8}" srcOrd="0" destOrd="0" presId="urn:microsoft.com/office/officeart/2005/8/layout/cycle6"/>
    <dgm:cxn modelId="{7FEF6F77-C9D6-485F-BB87-DF9598A6A5B9}" type="presOf" srcId="{7496F464-7F44-49CD-8702-CFCADC5F1C69}" destId="{D46318CA-0F31-4B5B-BDBF-979EAAF95F4E}" srcOrd="0" destOrd="0" presId="urn:microsoft.com/office/officeart/2005/8/layout/cycle6"/>
    <dgm:cxn modelId="{2684D11D-03EE-4F93-ABFA-35BD7155286F}" type="presOf" srcId="{2FFA861E-76C7-4AFE-8AF7-E5D80DB1A1C7}" destId="{807F78F3-847F-448E-8DF5-84794F949E60}" srcOrd="0" destOrd="0" presId="urn:microsoft.com/office/officeart/2005/8/layout/cycle6"/>
    <dgm:cxn modelId="{D230DFA6-FCB7-4321-A2CD-15FCD4775DE5}" srcId="{395DABF3-041B-461F-93C8-0F5643FB291C}" destId="{7496F464-7F44-49CD-8702-CFCADC5F1C69}" srcOrd="5" destOrd="0" parTransId="{8839AAAC-BF6B-4F9A-9F50-9EB59C619883}" sibTransId="{B604F7F5-BA2B-483A-9921-3C32A9CC356B}"/>
    <dgm:cxn modelId="{1E24758E-73B6-44DB-ABA2-764DDDB2DDB5}" type="presOf" srcId="{EE631C98-C035-4167-8612-D30F0BD6780E}" destId="{A9F2236D-003C-472D-B6DD-0CC507E4575C}" srcOrd="0" destOrd="0" presId="urn:microsoft.com/office/officeart/2005/8/layout/cycle6"/>
    <dgm:cxn modelId="{96C27987-3A24-4E99-A287-24A5F3B9A5E2}" type="presOf" srcId="{B604F7F5-BA2B-483A-9921-3C32A9CC356B}" destId="{A22B57E3-FA7D-42A2-90B2-034CCA4D8D3A}" srcOrd="0" destOrd="0" presId="urn:microsoft.com/office/officeart/2005/8/layout/cycle6"/>
    <dgm:cxn modelId="{76FD06A3-AA0A-40CA-B322-F41BDF7AC0A4}" type="presOf" srcId="{395DABF3-041B-461F-93C8-0F5643FB291C}" destId="{FC5CC11A-0121-43DC-8A93-A4B3678EB5BF}" srcOrd="0" destOrd="0" presId="urn:microsoft.com/office/officeart/2005/8/layout/cycle6"/>
    <dgm:cxn modelId="{0586F717-254A-4F02-9CF9-A55CA610CBCE}" srcId="{395DABF3-041B-461F-93C8-0F5643FB291C}" destId="{F826714F-7555-4E75-A3F3-8160E58539C7}" srcOrd="4" destOrd="0" parTransId="{B5550332-FCDF-4588-B4E5-27B22C5ACCF7}" sibTransId="{3FAA0993-9E60-4D01-A6FB-2F1418D41D2C}"/>
    <dgm:cxn modelId="{98871E70-C6D7-4ECA-A0A4-ECDD7763D418}" type="presOf" srcId="{E90012A7-772E-41C5-8350-533C5669C419}" destId="{44DA7E3F-A464-418C-B0DF-F703875FD115}" srcOrd="0" destOrd="0" presId="urn:microsoft.com/office/officeart/2005/8/layout/cycle6"/>
    <dgm:cxn modelId="{80F5F01B-461A-49F5-A0F8-62CC730CC6FF}" type="presOf" srcId="{C3BB7726-E5CC-4191-9471-A6C995151E5A}" destId="{A03EF6ED-B6C2-4A56-A895-E480F7AC276E}" srcOrd="0" destOrd="0" presId="urn:microsoft.com/office/officeart/2005/8/layout/cycle6"/>
    <dgm:cxn modelId="{EE404AEC-3C9B-4D86-8B11-5483B8368C24}" srcId="{395DABF3-041B-461F-93C8-0F5643FB291C}" destId="{E90012A7-772E-41C5-8350-533C5669C419}" srcOrd="2" destOrd="0" parTransId="{C95487D3-4725-438C-91EA-ECFB1E619FF6}" sibTransId="{BF352D76-319F-4D60-A4EE-D1164E006008}"/>
    <dgm:cxn modelId="{ECBB27D4-D2C8-435C-9193-C53C1D8047B4}" srcId="{395DABF3-041B-461F-93C8-0F5643FB291C}" destId="{2FFA861E-76C7-4AFE-8AF7-E5D80DB1A1C7}" srcOrd="1" destOrd="0" parTransId="{AD0C2A83-A1BE-43F8-A462-A90435CEFDC3}" sibTransId="{186394FE-804D-479D-8E27-16D201CDD3A6}"/>
    <dgm:cxn modelId="{6732C708-5056-4609-96EC-BE7B4D51E83A}" srcId="{395DABF3-041B-461F-93C8-0F5643FB291C}" destId="{C3BB7726-E5CC-4191-9471-A6C995151E5A}" srcOrd="3" destOrd="0" parTransId="{872B447F-66B5-4B82-A468-2E1563E5E113}" sibTransId="{25D2B7DB-E4EF-4F05-A55F-6C6F308112D3}"/>
    <dgm:cxn modelId="{AD7E0E97-4CFB-4766-BA8A-E3CCCA932D0E}" type="presOf" srcId="{186394FE-804D-479D-8E27-16D201CDD3A6}" destId="{F1513738-0A21-45FE-92E5-18B2FE0C2561}" srcOrd="0" destOrd="0" presId="urn:microsoft.com/office/officeart/2005/8/layout/cycle6"/>
    <dgm:cxn modelId="{7DFB5B21-B7DC-442E-9DC1-78CA754B010E}" type="presOf" srcId="{3FAA0993-9E60-4D01-A6FB-2F1418D41D2C}" destId="{2FD72475-1E92-4CA9-9EE0-1E60EF560232}" srcOrd="0" destOrd="0" presId="urn:microsoft.com/office/officeart/2005/8/layout/cycle6"/>
    <dgm:cxn modelId="{3E2CBD61-966A-4C1B-BF44-2A06D026CF83}" type="presOf" srcId="{F826714F-7555-4E75-A3F3-8160E58539C7}" destId="{999C7102-9A3C-4EFB-A27E-D695B2C3CF49}" srcOrd="0" destOrd="0" presId="urn:microsoft.com/office/officeart/2005/8/layout/cycle6"/>
    <dgm:cxn modelId="{376A5508-0F27-4868-AB11-0E6A43EA2D3F}" type="presParOf" srcId="{FC5CC11A-0121-43DC-8A93-A4B3678EB5BF}" destId="{BCFD03A8-0B3B-4255-A713-7C9203C793A0}" srcOrd="0" destOrd="0" presId="urn:microsoft.com/office/officeart/2005/8/layout/cycle6"/>
    <dgm:cxn modelId="{611525BE-F250-4CE3-B389-E9A7E9CDF2F3}" type="presParOf" srcId="{FC5CC11A-0121-43DC-8A93-A4B3678EB5BF}" destId="{7BC943AD-956B-412A-950B-A4627116F2C0}" srcOrd="1" destOrd="0" presId="urn:microsoft.com/office/officeart/2005/8/layout/cycle6"/>
    <dgm:cxn modelId="{A4734EE2-32CD-4F9B-B614-CC4B0EF244BF}" type="presParOf" srcId="{FC5CC11A-0121-43DC-8A93-A4B3678EB5BF}" destId="{A9F2236D-003C-472D-B6DD-0CC507E4575C}" srcOrd="2" destOrd="0" presId="urn:microsoft.com/office/officeart/2005/8/layout/cycle6"/>
    <dgm:cxn modelId="{11E78D2A-0FA7-406C-96FA-E6F310AFEA76}" type="presParOf" srcId="{FC5CC11A-0121-43DC-8A93-A4B3678EB5BF}" destId="{807F78F3-847F-448E-8DF5-84794F949E60}" srcOrd="3" destOrd="0" presId="urn:microsoft.com/office/officeart/2005/8/layout/cycle6"/>
    <dgm:cxn modelId="{DC513FEB-08B8-41C4-B2A3-702CCBEEA0AF}" type="presParOf" srcId="{FC5CC11A-0121-43DC-8A93-A4B3678EB5BF}" destId="{D5CD906A-1504-41F1-BA0C-9C08826D0E58}" srcOrd="4" destOrd="0" presId="urn:microsoft.com/office/officeart/2005/8/layout/cycle6"/>
    <dgm:cxn modelId="{7E0F41E8-59C3-41C2-B1D0-FB3283828354}" type="presParOf" srcId="{FC5CC11A-0121-43DC-8A93-A4B3678EB5BF}" destId="{F1513738-0A21-45FE-92E5-18B2FE0C2561}" srcOrd="5" destOrd="0" presId="urn:microsoft.com/office/officeart/2005/8/layout/cycle6"/>
    <dgm:cxn modelId="{5D91E96C-EFB1-42F2-A4DB-583F69CAD81B}" type="presParOf" srcId="{FC5CC11A-0121-43DC-8A93-A4B3678EB5BF}" destId="{44DA7E3F-A464-418C-B0DF-F703875FD115}" srcOrd="6" destOrd="0" presId="urn:microsoft.com/office/officeart/2005/8/layout/cycle6"/>
    <dgm:cxn modelId="{6904FB83-8251-455A-94AD-04982FBD85C0}" type="presParOf" srcId="{FC5CC11A-0121-43DC-8A93-A4B3678EB5BF}" destId="{A73C068A-CBF5-406C-8C27-BDB9011769E9}" srcOrd="7" destOrd="0" presId="urn:microsoft.com/office/officeart/2005/8/layout/cycle6"/>
    <dgm:cxn modelId="{6F7801A2-F1D1-41BF-909F-2C4EE7541BED}" type="presParOf" srcId="{FC5CC11A-0121-43DC-8A93-A4B3678EB5BF}" destId="{B853393F-A0CC-4589-8504-D1E88C9C1453}" srcOrd="8" destOrd="0" presId="urn:microsoft.com/office/officeart/2005/8/layout/cycle6"/>
    <dgm:cxn modelId="{8058F743-BDA4-41F5-B389-DC9D461CAC4F}" type="presParOf" srcId="{FC5CC11A-0121-43DC-8A93-A4B3678EB5BF}" destId="{A03EF6ED-B6C2-4A56-A895-E480F7AC276E}" srcOrd="9" destOrd="0" presId="urn:microsoft.com/office/officeart/2005/8/layout/cycle6"/>
    <dgm:cxn modelId="{1223BE13-19A6-4D2F-B347-7B1BE20E1F40}" type="presParOf" srcId="{FC5CC11A-0121-43DC-8A93-A4B3678EB5BF}" destId="{2A08A001-6065-458A-81AC-8AB3DC2B6200}" srcOrd="10" destOrd="0" presId="urn:microsoft.com/office/officeart/2005/8/layout/cycle6"/>
    <dgm:cxn modelId="{349C0975-C670-4FAF-B8D4-A2D87998D4AD}" type="presParOf" srcId="{FC5CC11A-0121-43DC-8A93-A4B3678EB5BF}" destId="{C3A8B0D4-462E-4D9F-AA85-435D5D1B4DF8}" srcOrd="11" destOrd="0" presId="urn:microsoft.com/office/officeart/2005/8/layout/cycle6"/>
    <dgm:cxn modelId="{EA3B9810-4788-406E-8030-A37E8B4044E5}" type="presParOf" srcId="{FC5CC11A-0121-43DC-8A93-A4B3678EB5BF}" destId="{999C7102-9A3C-4EFB-A27E-D695B2C3CF49}" srcOrd="12" destOrd="0" presId="urn:microsoft.com/office/officeart/2005/8/layout/cycle6"/>
    <dgm:cxn modelId="{E55341F2-A29C-4075-9856-74DE4F4EDA93}" type="presParOf" srcId="{FC5CC11A-0121-43DC-8A93-A4B3678EB5BF}" destId="{BC0BE8B9-B365-4467-A0FF-C0072ECCE495}" srcOrd="13" destOrd="0" presId="urn:microsoft.com/office/officeart/2005/8/layout/cycle6"/>
    <dgm:cxn modelId="{69876B9E-4D59-471E-B8C6-BCA2767AD7DE}" type="presParOf" srcId="{FC5CC11A-0121-43DC-8A93-A4B3678EB5BF}" destId="{2FD72475-1E92-4CA9-9EE0-1E60EF560232}" srcOrd="14" destOrd="0" presId="urn:microsoft.com/office/officeart/2005/8/layout/cycle6"/>
    <dgm:cxn modelId="{E56D4DB2-4DAF-429C-BC41-B07A98FA12B9}" type="presParOf" srcId="{FC5CC11A-0121-43DC-8A93-A4B3678EB5BF}" destId="{D46318CA-0F31-4B5B-BDBF-979EAAF95F4E}" srcOrd="15" destOrd="0" presId="urn:microsoft.com/office/officeart/2005/8/layout/cycle6"/>
    <dgm:cxn modelId="{7ADB9108-2B11-4538-8156-084705CCFBCE}" type="presParOf" srcId="{FC5CC11A-0121-43DC-8A93-A4B3678EB5BF}" destId="{393650BA-D912-4A85-95EA-0C9ED27207B3}" srcOrd="16" destOrd="0" presId="urn:microsoft.com/office/officeart/2005/8/layout/cycle6"/>
    <dgm:cxn modelId="{7A4C69E0-A4D0-4E71-8BBB-84F6203E0233}" type="presParOf" srcId="{FC5CC11A-0121-43DC-8A93-A4B3678EB5BF}" destId="{A22B57E3-FA7D-42A2-90B2-034CCA4D8D3A}" srcOrd="17" destOrd="0" presId="urn:microsoft.com/office/officeart/2005/8/layout/cycle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641589-6C07-4E26-95C7-77B5731DC9CB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C0C34A5B-46D8-476E-AF3B-531B72BF988F}">
      <dgm:prSet phldrT="[Texto]"/>
      <dgm:spPr/>
      <dgm:t>
        <a:bodyPr/>
        <a:lstStyle/>
        <a:p>
          <a:r>
            <a:rPr lang="es-ES" dirty="0" smtClean="0"/>
            <a:t>Beneficia en el aprendizaje</a:t>
          </a:r>
          <a:endParaRPr lang="es-ES" dirty="0"/>
        </a:p>
      </dgm:t>
    </dgm:pt>
    <dgm:pt modelId="{5E7226E7-439C-4C51-9088-F5287FF90205}" type="parTrans" cxnId="{65E9A78C-C459-4860-B82D-77EC972D9686}">
      <dgm:prSet/>
      <dgm:spPr/>
      <dgm:t>
        <a:bodyPr/>
        <a:lstStyle/>
        <a:p>
          <a:endParaRPr lang="es-ES"/>
        </a:p>
      </dgm:t>
    </dgm:pt>
    <dgm:pt modelId="{BD33EEC8-3F4E-4B42-9C86-F6C9931844B5}" type="sibTrans" cxnId="{65E9A78C-C459-4860-B82D-77EC972D9686}">
      <dgm:prSet/>
      <dgm:spPr/>
      <dgm:t>
        <a:bodyPr/>
        <a:lstStyle/>
        <a:p>
          <a:endParaRPr lang="es-ES"/>
        </a:p>
      </dgm:t>
    </dgm:pt>
    <dgm:pt modelId="{C208DE4C-461B-460A-A715-CC1B41822852}">
      <dgm:prSet phldrT="[Texto]"/>
      <dgm:spPr/>
      <dgm:t>
        <a:bodyPr/>
        <a:lstStyle/>
        <a:p>
          <a:r>
            <a:rPr lang="es-ES" dirty="0" smtClean="0"/>
            <a:t>Ayuda a superar las dificultades personales </a:t>
          </a:r>
          <a:endParaRPr lang="es-ES" dirty="0"/>
        </a:p>
      </dgm:t>
    </dgm:pt>
    <dgm:pt modelId="{2B0ADDAA-A0D3-484B-A20C-D7BB58266A69}" type="parTrans" cxnId="{725062D0-0B5D-4B2F-889C-AB7AAB989B04}">
      <dgm:prSet/>
      <dgm:spPr/>
      <dgm:t>
        <a:bodyPr/>
        <a:lstStyle/>
        <a:p>
          <a:endParaRPr lang="es-ES"/>
        </a:p>
      </dgm:t>
    </dgm:pt>
    <dgm:pt modelId="{D8225097-0F34-48BD-97E4-ADA95DC389B3}" type="sibTrans" cxnId="{725062D0-0B5D-4B2F-889C-AB7AAB989B04}">
      <dgm:prSet/>
      <dgm:spPr/>
      <dgm:t>
        <a:bodyPr/>
        <a:lstStyle/>
        <a:p>
          <a:endParaRPr lang="es-ES"/>
        </a:p>
      </dgm:t>
    </dgm:pt>
    <dgm:pt modelId="{47157E37-6CC6-477B-8D83-29675F418CBE}">
      <dgm:prSet phldrT="[Texto]"/>
      <dgm:spPr/>
      <dgm:t>
        <a:bodyPr/>
        <a:lstStyle/>
        <a:p>
          <a:r>
            <a:rPr lang="es-ES" dirty="0" smtClean="0"/>
            <a:t>Fundamenta la responsabilidad</a:t>
          </a:r>
          <a:endParaRPr lang="es-ES" dirty="0"/>
        </a:p>
      </dgm:t>
    </dgm:pt>
    <dgm:pt modelId="{134BABDA-28D5-4ACE-9A10-14259C2C6DA1}" type="parTrans" cxnId="{2C7683C3-44A3-4B68-B56F-ACCE96B156D9}">
      <dgm:prSet/>
      <dgm:spPr/>
      <dgm:t>
        <a:bodyPr/>
        <a:lstStyle/>
        <a:p>
          <a:endParaRPr lang="es-ES"/>
        </a:p>
      </dgm:t>
    </dgm:pt>
    <dgm:pt modelId="{65AFA4AE-D88E-4613-91DF-4B264D5AADCB}" type="sibTrans" cxnId="{2C7683C3-44A3-4B68-B56F-ACCE96B156D9}">
      <dgm:prSet/>
      <dgm:spPr/>
      <dgm:t>
        <a:bodyPr/>
        <a:lstStyle/>
        <a:p>
          <a:endParaRPr lang="es-ES"/>
        </a:p>
      </dgm:t>
    </dgm:pt>
    <dgm:pt modelId="{08D24A28-BDA2-49F8-81FB-9D34F7D87DC8}">
      <dgm:prSet phldrT="[Texto]"/>
      <dgm:spPr/>
      <dgm:t>
        <a:bodyPr/>
        <a:lstStyle/>
        <a:p>
          <a:r>
            <a:rPr lang="es-ES" dirty="0" smtClean="0"/>
            <a:t>Apoya la creatividad</a:t>
          </a:r>
          <a:endParaRPr lang="es-ES" dirty="0"/>
        </a:p>
      </dgm:t>
    </dgm:pt>
    <dgm:pt modelId="{974A3859-7999-4F25-A8E7-A05F911BAB5B}" type="parTrans" cxnId="{30D8973D-DBA3-423E-84FA-49893AAE9001}">
      <dgm:prSet/>
      <dgm:spPr/>
      <dgm:t>
        <a:bodyPr/>
        <a:lstStyle/>
        <a:p>
          <a:endParaRPr lang="es-ES"/>
        </a:p>
      </dgm:t>
    </dgm:pt>
    <dgm:pt modelId="{C6AEC434-4BD5-4035-8236-E739B9F3EA59}" type="sibTrans" cxnId="{30D8973D-DBA3-423E-84FA-49893AAE9001}">
      <dgm:prSet/>
      <dgm:spPr/>
      <dgm:t>
        <a:bodyPr/>
        <a:lstStyle/>
        <a:p>
          <a:endParaRPr lang="es-ES"/>
        </a:p>
      </dgm:t>
    </dgm:pt>
    <dgm:pt modelId="{34FD1958-88EF-4668-88BC-0AE6C42E8DF9}">
      <dgm:prSet phldrT="[Texto]"/>
      <dgm:spPr/>
      <dgm:t>
        <a:bodyPr/>
        <a:lstStyle/>
        <a:p>
          <a:r>
            <a:rPr lang="es-ES" dirty="0" smtClean="0"/>
            <a:t>Determina la autonomía personal</a:t>
          </a:r>
          <a:endParaRPr lang="es-ES" dirty="0"/>
        </a:p>
      </dgm:t>
    </dgm:pt>
    <dgm:pt modelId="{C15C4CDA-A3E4-4F8B-97E8-2EEEB000F894}" type="parTrans" cxnId="{E4822E7C-EFB2-43DC-BC28-FC96ADF986F8}">
      <dgm:prSet/>
      <dgm:spPr/>
      <dgm:t>
        <a:bodyPr/>
        <a:lstStyle/>
        <a:p>
          <a:endParaRPr lang="es-ES"/>
        </a:p>
      </dgm:t>
    </dgm:pt>
    <dgm:pt modelId="{85CE1C03-FA8A-46F1-B06C-DC06BF3F0951}" type="sibTrans" cxnId="{E4822E7C-EFB2-43DC-BC28-FC96ADF986F8}">
      <dgm:prSet/>
      <dgm:spPr/>
      <dgm:t>
        <a:bodyPr/>
        <a:lstStyle/>
        <a:p>
          <a:endParaRPr lang="es-ES"/>
        </a:p>
      </dgm:t>
    </dgm:pt>
    <dgm:pt modelId="{2160A348-892C-437D-9DDE-1065C2C7F7D2}">
      <dgm:prSet phldrT="[Texto]"/>
      <dgm:spPr/>
      <dgm:t>
        <a:bodyPr/>
        <a:lstStyle/>
        <a:p>
          <a:r>
            <a:rPr lang="es-ES" smtClean="0"/>
            <a:t>Posibilita una relación social saludable</a:t>
          </a:r>
          <a:endParaRPr lang="es-ES" dirty="0"/>
        </a:p>
      </dgm:t>
    </dgm:pt>
    <dgm:pt modelId="{9B2EF3EF-E3CC-49D4-8FB8-319E7A956D76}" type="parTrans" cxnId="{3633DF3B-023A-4DF7-ACBF-5DEE5EE97111}">
      <dgm:prSet/>
      <dgm:spPr/>
    </dgm:pt>
    <dgm:pt modelId="{EB8EFBB2-B24B-44E8-858D-0CF95D0FD310}" type="sibTrans" cxnId="{3633DF3B-023A-4DF7-ACBF-5DEE5EE97111}">
      <dgm:prSet/>
      <dgm:spPr/>
    </dgm:pt>
    <dgm:pt modelId="{F14F9D89-233C-4455-B369-C8FCF91B96D6}">
      <dgm:prSet phldrT="[Texto]"/>
      <dgm:spPr/>
      <dgm:t>
        <a:bodyPr/>
        <a:lstStyle/>
        <a:p>
          <a:r>
            <a:rPr lang="es-ES" smtClean="0"/>
            <a:t>Garantiza la proyección futura de la persona</a:t>
          </a:r>
          <a:endParaRPr lang="es-ES" dirty="0"/>
        </a:p>
      </dgm:t>
    </dgm:pt>
    <dgm:pt modelId="{7745A414-94DD-45C5-9A7C-C0C7EE6665BA}" type="parTrans" cxnId="{3E4390DB-ABA7-400E-AC67-D08723BDB22B}">
      <dgm:prSet/>
      <dgm:spPr/>
    </dgm:pt>
    <dgm:pt modelId="{5103B7DB-8B09-40EF-A4EF-08F617D92240}" type="sibTrans" cxnId="{3E4390DB-ABA7-400E-AC67-D08723BDB22B}">
      <dgm:prSet/>
      <dgm:spPr/>
    </dgm:pt>
    <dgm:pt modelId="{27500D47-16A8-4875-8BD8-5D4311A47C00}">
      <dgm:prSet phldrT="[Texto]"/>
      <dgm:spPr/>
      <dgm:t>
        <a:bodyPr/>
        <a:lstStyle/>
        <a:p>
          <a:r>
            <a:rPr lang="es-ES" smtClean="0"/>
            <a:t>Constituye el núcleo de la personalidad</a:t>
          </a:r>
          <a:endParaRPr lang="es-ES" dirty="0"/>
        </a:p>
      </dgm:t>
    </dgm:pt>
    <dgm:pt modelId="{48FCD130-EC58-4F82-AD32-07BD22FD9349}" type="parTrans" cxnId="{2D405350-AE34-4E17-B3A6-BB09E5ADBB86}">
      <dgm:prSet/>
      <dgm:spPr/>
    </dgm:pt>
    <dgm:pt modelId="{007A9050-9C9E-4D49-BD1B-377635A86AFD}" type="sibTrans" cxnId="{2D405350-AE34-4E17-B3A6-BB09E5ADBB86}">
      <dgm:prSet/>
      <dgm:spPr/>
    </dgm:pt>
    <dgm:pt modelId="{3C236704-7004-4967-ABAD-3A55F87BCBCF}" type="pres">
      <dgm:prSet presAssocID="{BF641589-6C07-4E26-95C7-77B5731DC9C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70F7E72-1231-4294-8312-5595524BBBFF}" type="pres">
      <dgm:prSet presAssocID="{C0C34A5B-46D8-476E-AF3B-531B72BF988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1A69AB-6AD4-4779-96BB-239D0A999390}" type="pres">
      <dgm:prSet presAssocID="{BD33EEC8-3F4E-4B42-9C86-F6C9931844B5}" presName="sibTrans" presStyleCnt="0"/>
      <dgm:spPr/>
    </dgm:pt>
    <dgm:pt modelId="{DBC427F3-3B96-463D-AB3D-6B1D667951BB}" type="pres">
      <dgm:prSet presAssocID="{C208DE4C-461B-460A-A715-CC1B41822852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8BAFDB-6021-4C59-94BD-AFDFD9307838}" type="pres">
      <dgm:prSet presAssocID="{D8225097-0F34-48BD-97E4-ADA95DC389B3}" presName="sibTrans" presStyleCnt="0"/>
      <dgm:spPr/>
    </dgm:pt>
    <dgm:pt modelId="{BEFC54FB-862F-4A56-A1F4-E736BC741016}" type="pres">
      <dgm:prSet presAssocID="{47157E37-6CC6-477B-8D83-29675F418CBE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37447C-5ECD-48B1-9A22-78B65A7CA12F}" type="pres">
      <dgm:prSet presAssocID="{65AFA4AE-D88E-4613-91DF-4B264D5AADCB}" presName="sibTrans" presStyleCnt="0"/>
      <dgm:spPr/>
    </dgm:pt>
    <dgm:pt modelId="{B10BE428-4D17-401F-887E-877D7F5EB435}" type="pres">
      <dgm:prSet presAssocID="{08D24A28-BDA2-49F8-81FB-9D34F7D87DC8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F48B85-17AA-4F99-8A51-DD5A053733CF}" type="pres">
      <dgm:prSet presAssocID="{C6AEC434-4BD5-4035-8236-E739B9F3EA59}" presName="sibTrans" presStyleCnt="0"/>
      <dgm:spPr/>
    </dgm:pt>
    <dgm:pt modelId="{AE549CA4-96D5-4E41-AFB5-76D49679A345}" type="pres">
      <dgm:prSet presAssocID="{34FD1958-88EF-4668-88BC-0AE6C42E8DF9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1F9F2F-98AC-4E88-B41F-9CC59FE34878}" type="pres">
      <dgm:prSet presAssocID="{85CE1C03-FA8A-46F1-B06C-DC06BF3F0951}" presName="sibTrans" presStyleCnt="0"/>
      <dgm:spPr/>
    </dgm:pt>
    <dgm:pt modelId="{5A4A421A-2C2A-422B-AAC1-D3A2BE6EE301}" type="pres">
      <dgm:prSet presAssocID="{2160A348-892C-437D-9DDE-1065C2C7F7D2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0038D7-C07E-4CCE-8A00-72725EA7CD99}" type="pres">
      <dgm:prSet presAssocID="{EB8EFBB2-B24B-44E8-858D-0CF95D0FD310}" presName="sibTrans" presStyleCnt="0"/>
      <dgm:spPr/>
    </dgm:pt>
    <dgm:pt modelId="{9D54A86E-F468-4AAB-860A-C0E7EFD0E73D}" type="pres">
      <dgm:prSet presAssocID="{F14F9D89-233C-4455-B369-C8FCF91B96D6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2AA3BE-4E2F-46D6-A92E-1BC85EE6709E}" type="pres">
      <dgm:prSet presAssocID="{5103B7DB-8B09-40EF-A4EF-08F617D92240}" presName="sibTrans" presStyleCnt="0"/>
      <dgm:spPr/>
    </dgm:pt>
    <dgm:pt modelId="{4B59016A-ACDE-4500-8E42-DD35F27739F5}" type="pres">
      <dgm:prSet presAssocID="{27500D47-16A8-4875-8BD8-5D4311A47C00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0F85568-1F75-4ABD-840C-3135B30118E7}" type="presOf" srcId="{C0C34A5B-46D8-476E-AF3B-531B72BF988F}" destId="{F70F7E72-1231-4294-8312-5595524BBBFF}" srcOrd="0" destOrd="0" presId="urn:microsoft.com/office/officeart/2005/8/layout/default"/>
    <dgm:cxn modelId="{74E3F81B-37FB-4698-AF9E-106369E25D4F}" type="presOf" srcId="{47157E37-6CC6-477B-8D83-29675F418CBE}" destId="{BEFC54FB-862F-4A56-A1F4-E736BC741016}" srcOrd="0" destOrd="0" presId="urn:microsoft.com/office/officeart/2005/8/layout/default"/>
    <dgm:cxn modelId="{3E4390DB-ABA7-400E-AC67-D08723BDB22B}" srcId="{BF641589-6C07-4E26-95C7-77B5731DC9CB}" destId="{F14F9D89-233C-4455-B369-C8FCF91B96D6}" srcOrd="6" destOrd="0" parTransId="{7745A414-94DD-45C5-9A7C-C0C7EE6665BA}" sibTransId="{5103B7DB-8B09-40EF-A4EF-08F617D92240}"/>
    <dgm:cxn modelId="{B225E4F2-2D32-4F19-BA51-401B73595DA6}" type="presOf" srcId="{BF641589-6C07-4E26-95C7-77B5731DC9CB}" destId="{3C236704-7004-4967-ABAD-3A55F87BCBCF}" srcOrd="0" destOrd="0" presId="urn:microsoft.com/office/officeart/2005/8/layout/default"/>
    <dgm:cxn modelId="{3633DF3B-023A-4DF7-ACBF-5DEE5EE97111}" srcId="{BF641589-6C07-4E26-95C7-77B5731DC9CB}" destId="{2160A348-892C-437D-9DDE-1065C2C7F7D2}" srcOrd="5" destOrd="0" parTransId="{9B2EF3EF-E3CC-49D4-8FB8-319E7A956D76}" sibTransId="{EB8EFBB2-B24B-44E8-858D-0CF95D0FD310}"/>
    <dgm:cxn modelId="{E4822E7C-EFB2-43DC-BC28-FC96ADF986F8}" srcId="{BF641589-6C07-4E26-95C7-77B5731DC9CB}" destId="{34FD1958-88EF-4668-88BC-0AE6C42E8DF9}" srcOrd="4" destOrd="0" parTransId="{C15C4CDA-A3E4-4F8B-97E8-2EEEB000F894}" sibTransId="{85CE1C03-FA8A-46F1-B06C-DC06BF3F0951}"/>
    <dgm:cxn modelId="{1A8BE49A-84CA-4C26-AE38-26F838AB58C6}" type="presOf" srcId="{2160A348-892C-437D-9DDE-1065C2C7F7D2}" destId="{5A4A421A-2C2A-422B-AAC1-D3A2BE6EE301}" srcOrd="0" destOrd="0" presId="urn:microsoft.com/office/officeart/2005/8/layout/default"/>
    <dgm:cxn modelId="{725062D0-0B5D-4B2F-889C-AB7AAB989B04}" srcId="{BF641589-6C07-4E26-95C7-77B5731DC9CB}" destId="{C208DE4C-461B-460A-A715-CC1B41822852}" srcOrd="1" destOrd="0" parTransId="{2B0ADDAA-A0D3-484B-A20C-D7BB58266A69}" sibTransId="{D8225097-0F34-48BD-97E4-ADA95DC389B3}"/>
    <dgm:cxn modelId="{BFF9E1A1-C8ED-4112-9D59-9784F9AE86DE}" type="presOf" srcId="{27500D47-16A8-4875-8BD8-5D4311A47C00}" destId="{4B59016A-ACDE-4500-8E42-DD35F27739F5}" srcOrd="0" destOrd="0" presId="urn:microsoft.com/office/officeart/2005/8/layout/default"/>
    <dgm:cxn modelId="{2C7683C3-44A3-4B68-B56F-ACCE96B156D9}" srcId="{BF641589-6C07-4E26-95C7-77B5731DC9CB}" destId="{47157E37-6CC6-477B-8D83-29675F418CBE}" srcOrd="2" destOrd="0" parTransId="{134BABDA-28D5-4ACE-9A10-14259C2C6DA1}" sibTransId="{65AFA4AE-D88E-4613-91DF-4B264D5AADCB}"/>
    <dgm:cxn modelId="{D86A35D0-FB2B-4831-90D2-5F9EFC8334DD}" type="presOf" srcId="{F14F9D89-233C-4455-B369-C8FCF91B96D6}" destId="{9D54A86E-F468-4AAB-860A-C0E7EFD0E73D}" srcOrd="0" destOrd="0" presId="urn:microsoft.com/office/officeart/2005/8/layout/default"/>
    <dgm:cxn modelId="{2D405350-AE34-4E17-B3A6-BB09E5ADBB86}" srcId="{BF641589-6C07-4E26-95C7-77B5731DC9CB}" destId="{27500D47-16A8-4875-8BD8-5D4311A47C00}" srcOrd="7" destOrd="0" parTransId="{48FCD130-EC58-4F82-AD32-07BD22FD9349}" sibTransId="{007A9050-9C9E-4D49-BD1B-377635A86AFD}"/>
    <dgm:cxn modelId="{F715DFC7-EE6F-4184-8FD4-CA660D8C3994}" type="presOf" srcId="{34FD1958-88EF-4668-88BC-0AE6C42E8DF9}" destId="{AE549CA4-96D5-4E41-AFB5-76D49679A345}" srcOrd="0" destOrd="0" presId="urn:microsoft.com/office/officeart/2005/8/layout/default"/>
    <dgm:cxn modelId="{65E9A78C-C459-4860-B82D-77EC972D9686}" srcId="{BF641589-6C07-4E26-95C7-77B5731DC9CB}" destId="{C0C34A5B-46D8-476E-AF3B-531B72BF988F}" srcOrd="0" destOrd="0" parTransId="{5E7226E7-439C-4C51-9088-F5287FF90205}" sibTransId="{BD33EEC8-3F4E-4B42-9C86-F6C9931844B5}"/>
    <dgm:cxn modelId="{30D8973D-DBA3-423E-84FA-49893AAE9001}" srcId="{BF641589-6C07-4E26-95C7-77B5731DC9CB}" destId="{08D24A28-BDA2-49F8-81FB-9D34F7D87DC8}" srcOrd="3" destOrd="0" parTransId="{974A3859-7999-4F25-A8E7-A05F911BAB5B}" sibTransId="{C6AEC434-4BD5-4035-8236-E739B9F3EA59}"/>
    <dgm:cxn modelId="{82B1E689-E950-47C3-BCCB-54B122BFC091}" type="presOf" srcId="{C208DE4C-461B-460A-A715-CC1B41822852}" destId="{DBC427F3-3B96-463D-AB3D-6B1D667951BB}" srcOrd="0" destOrd="0" presId="urn:microsoft.com/office/officeart/2005/8/layout/default"/>
    <dgm:cxn modelId="{8918BE3F-873E-4B67-810C-226DC24DEAD1}" type="presOf" srcId="{08D24A28-BDA2-49F8-81FB-9D34F7D87DC8}" destId="{B10BE428-4D17-401F-887E-877D7F5EB435}" srcOrd="0" destOrd="0" presId="urn:microsoft.com/office/officeart/2005/8/layout/default"/>
    <dgm:cxn modelId="{093A5CBF-5987-49CD-8354-DFE8F4950AF5}" type="presParOf" srcId="{3C236704-7004-4967-ABAD-3A55F87BCBCF}" destId="{F70F7E72-1231-4294-8312-5595524BBBFF}" srcOrd="0" destOrd="0" presId="urn:microsoft.com/office/officeart/2005/8/layout/default"/>
    <dgm:cxn modelId="{4D298955-3AD5-4629-AFB6-CDFCA94D1ADF}" type="presParOf" srcId="{3C236704-7004-4967-ABAD-3A55F87BCBCF}" destId="{B51A69AB-6AD4-4779-96BB-239D0A999390}" srcOrd="1" destOrd="0" presId="urn:microsoft.com/office/officeart/2005/8/layout/default"/>
    <dgm:cxn modelId="{00B76D4D-FC7C-4798-AE3A-26955642B9E6}" type="presParOf" srcId="{3C236704-7004-4967-ABAD-3A55F87BCBCF}" destId="{DBC427F3-3B96-463D-AB3D-6B1D667951BB}" srcOrd="2" destOrd="0" presId="urn:microsoft.com/office/officeart/2005/8/layout/default"/>
    <dgm:cxn modelId="{562661A2-6BCF-441A-BD0E-3863172C013B}" type="presParOf" srcId="{3C236704-7004-4967-ABAD-3A55F87BCBCF}" destId="{878BAFDB-6021-4C59-94BD-AFDFD9307838}" srcOrd="3" destOrd="0" presId="urn:microsoft.com/office/officeart/2005/8/layout/default"/>
    <dgm:cxn modelId="{BC5EB201-AAF4-4D7C-8FFB-2DBE9C62C217}" type="presParOf" srcId="{3C236704-7004-4967-ABAD-3A55F87BCBCF}" destId="{BEFC54FB-862F-4A56-A1F4-E736BC741016}" srcOrd="4" destOrd="0" presId="urn:microsoft.com/office/officeart/2005/8/layout/default"/>
    <dgm:cxn modelId="{505CD4D8-992A-4423-9AF2-2728BF84ABAC}" type="presParOf" srcId="{3C236704-7004-4967-ABAD-3A55F87BCBCF}" destId="{A337447C-5ECD-48B1-9A22-78B65A7CA12F}" srcOrd="5" destOrd="0" presId="urn:microsoft.com/office/officeart/2005/8/layout/default"/>
    <dgm:cxn modelId="{CA7D0E4D-98E4-4348-9CE9-2A7509CCBF5B}" type="presParOf" srcId="{3C236704-7004-4967-ABAD-3A55F87BCBCF}" destId="{B10BE428-4D17-401F-887E-877D7F5EB435}" srcOrd="6" destOrd="0" presId="urn:microsoft.com/office/officeart/2005/8/layout/default"/>
    <dgm:cxn modelId="{E1E06E08-71FE-43BC-BA93-7A3A34D298D9}" type="presParOf" srcId="{3C236704-7004-4967-ABAD-3A55F87BCBCF}" destId="{E7F48B85-17AA-4F99-8A51-DD5A053733CF}" srcOrd="7" destOrd="0" presId="urn:microsoft.com/office/officeart/2005/8/layout/default"/>
    <dgm:cxn modelId="{EA2EA7CA-B932-4A0A-8CD4-BED16739CF1A}" type="presParOf" srcId="{3C236704-7004-4967-ABAD-3A55F87BCBCF}" destId="{AE549CA4-96D5-4E41-AFB5-76D49679A345}" srcOrd="8" destOrd="0" presId="urn:microsoft.com/office/officeart/2005/8/layout/default"/>
    <dgm:cxn modelId="{F25EA528-4713-4C43-9527-CFDDE6B59631}" type="presParOf" srcId="{3C236704-7004-4967-ABAD-3A55F87BCBCF}" destId="{371F9F2F-98AC-4E88-B41F-9CC59FE34878}" srcOrd="9" destOrd="0" presId="urn:microsoft.com/office/officeart/2005/8/layout/default"/>
    <dgm:cxn modelId="{5593EA08-4022-4CBF-BBF7-A78914D2E007}" type="presParOf" srcId="{3C236704-7004-4967-ABAD-3A55F87BCBCF}" destId="{5A4A421A-2C2A-422B-AAC1-D3A2BE6EE301}" srcOrd="10" destOrd="0" presId="urn:microsoft.com/office/officeart/2005/8/layout/default"/>
    <dgm:cxn modelId="{0E75C862-B0E7-4873-876B-DF6D3EA5C532}" type="presParOf" srcId="{3C236704-7004-4967-ABAD-3A55F87BCBCF}" destId="{AB0038D7-C07E-4CCE-8A00-72725EA7CD99}" srcOrd="11" destOrd="0" presId="urn:microsoft.com/office/officeart/2005/8/layout/default"/>
    <dgm:cxn modelId="{0D136BB9-1527-4530-9982-E4E1BE5DC5BE}" type="presParOf" srcId="{3C236704-7004-4967-ABAD-3A55F87BCBCF}" destId="{9D54A86E-F468-4AAB-860A-C0E7EFD0E73D}" srcOrd="12" destOrd="0" presId="urn:microsoft.com/office/officeart/2005/8/layout/default"/>
    <dgm:cxn modelId="{019762C1-4340-4525-955A-6D5F7343A16B}" type="presParOf" srcId="{3C236704-7004-4967-ABAD-3A55F87BCBCF}" destId="{AA2AA3BE-4E2F-46D6-A92E-1BC85EE6709E}" srcOrd="13" destOrd="0" presId="urn:microsoft.com/office/officeart/2005/8/layout/default"/>
    <dgm:cxn modelId="{272BDCBB-8E72-43B6-B60E-448A13ADDC85}" type="presParOf" srcId="{3C236704-7004-4967-ABAD-3A55F87BCBCF}" destId="{4B59016A-ACDE-4500-8E42-DD35F27739F5}" srcOrd="14" destOrd="0" presId="urn:microsoft.com/office/officeart/2005/8/layout/defaul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650D96-E24D-4206-B76C-D3D996E9CF2C}" type="doc">
      <dgm:prSet loTypeId="urn:microsoft.com/office/officeart/2005/8/layout/hierarchy2" loCatId="hierarchy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0A3EEB83-8EFB-4EE7-95FE-6C0412B51C59}">
      <dgm:prSet phldrT="[Texto]"/>
      <dgm:spPr/>
      <dgm:t>
        <a:bodyPr/>
        <a:lstStyle/>
        <a:p>
          <a:r>
            <a:rPr lang="es-ES" dirty="0" smtClean="0"/>
            <a:t>Baja autoestima</a:t>
          </a:r>
          <a:endParaRPr lang="es-ES" dirty="0"/>
        </a:p>
      </dgm:t>
    </dgm:pt>
    <dgm:pt modelId="{B760C906-E452-4CEE-B63E-241BB33BF5FE}" type="parTrans" cxnId="{CFC0FEDA-1D65-4D98-A7A0-1345E97644F7}">
      <dgm:prSet/>
      <dgm:spPr/>
      <dgm:t>
        <a:bodyPr/>
        <a:lstStyle/>
        <a:p>
          <a:endParaRPr lang="es-ES"/>
        </a:p>
      </dgm:t>
    </dgm:pt>
    <dgm:pt modelId="{9C8F6B0E-E6E0-4727-B74F-D5CEA9BD9D01}" type="sibTrans" cxnId="{CFC0FEDA-1D65-4D98-A7A0-1345E97644F7}">
      <dgm:prSet/>
      <dgm:spPr/>
      <dgm:t>
        <a:bodyPr/>
        <a:lstStyle/>
        <a:p>
          <a:endParaRPr lang="es-ES"/>
        </a:p>
      </dgm:t>
    </dgm:pt>
    <dgm:pt modelId="{016858FD-A9B9-4706-A5AF-8C89141A478F}">
      <dgm:prSet phldrT="[Texto]"/>
      <dgm:spPr/>
      <dgm:t>
        <a:bodyPr/>
        <a:lstStyle/>
        <a:p>
          <a:r>
            <a:rPr lang="es-ES" dirty="0" smtClean="0"/>
            <a:t>Trastornos psicológicos</a:t>
          </a:r>
          <a:endParaRPr lang="es-ES" dirty="0"/>
        </a:p>
      </dgm:t>
    </dgm:pt>
    <dgm:pt modelId="{BFAE43A9-4F8C-4F52-A29C-DFEA118E5097}" type="parTrans" cxnId="{C940BF49-E536-4A06-A4D5-90A2DA7FECA7}">
      <dgm:prSet/>
      <dgm:spPr/>
      <dgm:t>
        <a:bodyPr/>
        <a:lstStyle/>
        <a:p>
          <a:endParaRPr lang="es-ES"/>
        </a:p>
      </dgm:t>
    </dgm:pt>
    <dgm:pt modelId="{148C94FB-693B-4D83-A0F7-6D3C0D44A367}" type="sibTrans" cxnId="{C940BF49-E536-4A06-A4D5-90A2DA7FECA7}">
      <dgm:prSet/>
      <dgm:spPr/>
      <dgm:t>
        <a:bodyPr/>
        <a:lstStyle/>
        <a:p>
          <a:endParaRPr lang="es-ES"/>
        </a:p>
      </dgm:t>
    </dgm:pt>
    <dgm:pt modelId="{981D05C9-8110-4B0F-A303-7312FD43BC23}">
      <dgm:prSet phldrT="[Texto]"/>
      <dgm:spPr/>
      <dgm:t>
        <a:bodyPr/>
        <a:lstStyle/>
        <a:p>
          <a:r>
            <a:rPr lang="es-ES" dirty="0" smtClean="0"/>
            <a:t>Bajo rendimiento escolar</a:t>
          </a:r>
          <a:endParaRPr lang="es-ES" dirty="0"/>
        </a:p>
      </dgm:t>
    </dgm:pt>
    <dgm:pt modelId="{04AAAF19-6909-4B5E-A5BE-1DCD662BF030}" type="parTrans" cxnId="{ECF79003-B424-4958-A1DE-2F0D0F21A754}">
      <dgm:prSet/>
      <dgm:spPr/>
      <dgm:t>
        <a:bodyPr/>
        <a:lstStyle/>
        <a:p>
          <a:endParaRPr lang="es-ES"/>
        </a:p>
      </dgm:t>
    </dgm:pt>
    <dgm:pt modelId="{C9545208-EEB4-45CE-A993-4E1DA0875DF3}" type="sibTrans" cxnId="{ECF79003-B424-4958-A1DE-2F0D0F21A754}">
      <dgm:prSet/>
      <dgm:spPr/>
      <dgm:t>
        <a:bodyPr/>
        <a:lstStyle/>
        <a:p>
          <a:endParaRPr lang="es-ES"/>
        </a:p>
      </dgm:t>
    </dgm:pt>
    <dgm:pt modelId="{815C7927-58CF-42DF-9743-F79F1AC480A7}">
      <dgm:prSet phldrT="[Texto]"/>
      <dgm:spPr/>
      <dgm:t>
        <a:bodyPr/>
        <a:lstStyle/>
        <a:p>
          <a:r>
            <a:rPr lang="es-ES" dirty="0" smtClean="0"/>
            <a:t>Desmotivación</a:t>
          </a:r>
          <a:endParaRPr lang="es-ES" dirty="0"/>
        </a:p>
      </dgm:t>
    </dgm:pt>
    <dgm:pt modelId="{30EF5933-F1BB-49E8-96E3-0352A8EA9BD2}" type="parTrans" cxnId="{C047F427-0430-4980-AB9E-7C5C7C81C3E7}">
      <dgm:prSet/>
      <dgm:spPr/>
      <dgm:t>
        <a:bodyPr/>
        <a:lstStyle/>
        <a:p>
          <a:endParaRPr lang="es-ES"/>
        </a:p>
      </dgm:t>
    </dgm:pt>
    <dgm:pt modelId="{C6751168-6F99-4727-AC72-DDAF61C44CCC}" type="sibTrans" cxnId="{C047F427-0430-4980-AB9E-7C5C7C81C3E7}">
      <dgm:prSet/>
      <dgm:spPr/>
    </dgm:pt>
    <dgm:pt modelId="{1DB9949D-037C-46C7-9D4D-9AAA64C37E1E}" type="pres">
      <dgm:prSet presAssocID="{E6650D96-E24D-4206-B76C-D3D996E9CF2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DACEE0A-ADBE-4173-8F0C-752C199B359D}" type="pres">
      <dgm:prSet presAssocID="{0A3EEB83-8EFB-4EE7-95FE-6C0412B51C59}" presName="root1" presStyleCnt="0"/>
      <dgm:spPr/>
    </dgm:pt>
    <dgm:pt modelId="{B5033392-0D8D-4953-BDAD-9738B2A34BE6}" type="pres">
      <dgm:prSet presAssocID="{0A3EEB83-8EFB-4EE7-95FE-6C0412B51C5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694E22-FC8A-4058-8AE4-4B05458B664D}" type="pres">
      <dgm:prSet presAssocID="{0A3EEB83-8EFB-4EE7-95FE-6C0412B51C59}" presName="level2hierChild" presStyleCnt="0"/>
      <dgm:spPr/>
    </dgm:pt>
    <dgm:pt modelId="{CD877E38-CBB8-47D7-8192-3FC221E3CA2E}" type="pres">
      <dgm:prSet presAssocID="{BFAE43A9-4F8C-4F52-A29C-DFEA118E5097}" presName="conn2-1" presStyleLbl="parChTrans1D2" presStyleIdx="0" presStyleCnt="3"/>
      <dgm:spPr/>
      <dgm:t>
        <a:bodyPr/>
        <a:lstStyle/>
        <a:p>
          <a:endParaRPr lang="es-ES"/>
        </a:p>
      </dgm:t>
    </dgm:pt>
    <dgm:pt modelId="{109C2244-EAD9-435B-A6C6-D06FE85E346B}" type="pres">
      <dgm:prSet presAssocID="{BFAE43A9-4F8C-4F52-A29C-DFEA118E5097}" presName="connTx" presStyleLbl="parChTrans1D2" presStyleIdx="0" presStyleCnt="3"/>
      <dgm:spPr/>
      <dgm:t>
        <a:bodyPr/>
        <a:lstStyle/>
        <a:p>
          <a:endParaRPr lang="es-ES"/>
        </a:p>
      </dgm:t>
    </dgm:pt>
    <dgm:pt modelId="{1DA53ABF-CFE4-4611-A0D5-82AA6BFC7D1A}" type="pres">
      <dgm:prSet presAssocID="{016858FD-A9B9-4706-A5AF-8C89141A478F}" presName="root2" presStyleCnt="0"/>
      <dgm:spPr/>
    </dgm:pt>
    <dgm:pt modelId="{9026213A-13C8-4E07-9903-55ACBEC8C331}" type="pres">
      <dgm:prSet presAssocID="{016858FD-A9B9-4706-A5AF-8C89141A478F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951BD78-07D2-4CDE-9DC3-6A01ECEB1B18}" type="pres">
      <dgm:prSet presAssocID="{016858FD-A9B9-4706-A5AF-8C89141A478F}" presName="level3hierChild" presStyleCnt="0"/>
      <dgm:spPr/>
    </dgm:pt>
    <dgm:pt modelId="{68EAC919-A982-476A-8423-984E16E65119}" type="pres">
      <dgm:prSet presAssocID="{04AAAF19-6909-4B5E-A5BE-1DCD662BF030}" presName="conn2-1" presStyleLbl="parChTrans1D2" presStyleIdx="1" presStyleCnt="3"/>
      <dgm:spPr/>
      <dgm:t>
        <a:bodyPr/>
        <a:lstStyle/>
        <a:p>
          <a:endParaRPr lang="es-ES"/>
        </a:p>
      </dgm:t>
    </dgm:pt>
    <dgm:pt modelId="{800BE1B4-6F97-46FF-8CD6-1F89621E5366}" type="pres">
      <dgm:prSet presAssocID="{04AAAF19-6909-4B5E-A5BE-1DCD662BF030}" presName="connTx" presStyleLbl="parChTrans1D2" presStyleIdx="1" presStyleCnt="3"/>
      <dgm:spPr/>
      <dgm:t>
        <a:bodyPr/>
        <a:lstStyle/>
        <a:p>
          <a:endParaRPr lang="es-ES"/>
        </a:p>
      </dgm:t>
    </dgm:pt>
    <dgm:pt modelId="{ED3866CE-99F2-4F18-A04C-E89793121EB6}" type="pres">
      <dgm:prSet presAssocID="{981D05C9-8110-4B0F-A303-7312FD43BC23}" presName="root2" presStyleCnt="0"/>
      <dgm:spPr/>
    </dgm:pt>
    <dgm:pt modelId="{601A1704-B8F1-494E-9B81-BE2B0FFE8D7F}" type="pres">
      <dgm:prSet presAssocID="{981D05C9-8110-4B0F-A303-7312FD43BC23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2D4908-F7AD-42FF-A357-789DB1F987FE}" type="pres">
      <dgm:prSet presAssocID="{981D05C9-8110-4B0F-A303-7312FD43BC23}" presName="level3hierChild" presStyleCnt="0"/>
      <dgm:spPr/>
    </dgm:pt>
    <dgm:pt modelId="{D7073A21-CC1F-4130-9E76-B7AE5FC39CBA}" type="pres">
      <dgm:prSet presAssocID="{30EF5933-F1BB-49E8-96E3-0352A8EA9BD2}" presName="conn2-1" presStyleLbl="parChTrans1D2" presStyleIdx="2" presStyleCnt="3"/>
      <dgm:spPr/>
    </dgm:pt>
    <dgm:pt modelId="{F7CD8EB2-729E-47F2-B8DE-EFCEA3E1154B}" type="pres">
      <dgm:prSet presAssocID="{30EF5933-F1BB-49E8-96E3-0352A8EA9BD2}" presName="connTx" presStyleLbl="parChTrans1D2" presStyleIdx="2" presStyleCnt="3"/>
      <dgm:spPr/>
    </dgm:pt>
    <dgm:pt modelId="{85D34B06-B2A6-4B06-A274-B41B6C074709}" type="pres">
      <dgm:prSet presAssocID="{815C7927-58CF-42DF-9743-F79F1AC480A7}" presName="root2" presStyleCnt="0"/>
      <dgm:spPr/>
    </dgm:pt>
    <dgm:pt modelId="{502B24A0-C709-4D64-B758-83FE04A73429}" type="pres">
      <dgm:prSet presAssocID="{815C7927-58CF-42DF-9743-F79F1AC480A7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CE98526-8B79-40DD-9232-353BF4B03733}" type="pres">
      <dgm:prSet presAssocID="{815C7927-58CF-42DF-9743-F79F1AC480A7}" presName="level3hierChild" presStyleCnt="0"/>
      <dgm:spPr/>
    </dgm:pt>
  </dgm:ptLst>
  <dgm:cxnLst>
    <dgm:cxn modelId="{F018AABC-5690-4DB7-8AEC-B375C54A96B0}" type="presOf" srcId="{BFAE43A9-4F8C-4F52-A29C-DFEA118E5097}" destId="{CD877E38-CBB8-47D7-8192-3FC221E3CA2E}" srcOrd="0" destOrd="0" presId="urn:microsoft.com/office/officeart/2005/8/layout/hierarchy2"/>
    <dgm:cxn modelId="{3CAD10A6-6E6B-47F1-9260-2BE3FFFB39D4}" type="presOf" srcId="{BFAE43A9-4F8C-4F52-A29C-DFEA118E5097}" destId="{109C2244-EAD9-435B-A6C6-D06FE85E346B}" srcOrd="1" destOrd="0" presId="urn:microsoft.com/office/officeart/2005/8/layout/hierarchy2"/>
    <dgm:cxn modelId="{5EEEB9CF-51E3-43D0-B72C-730D5B72362D}" type="presOf" srcId="{30EF5933-F1BB-49E8-96E3-0352A8EA9BD2}" destId="{D7073A21-CC1F-4130-9E76-B7AE5FC39CBA}" srcOrd="0" destOrd="0" presId="urn:microsoft.com/office/officeart/2005/8/layout/hierarchy2"/>
    <dgm:cxn modelId="{CFC0FEDA-1D65-4D98-A7A0-1345E97644F7}" srcId="{E6650D96-E24D-4206-B76C-D3D996E9CF2C}" destId="{0A3EEB83-8EFB-4EE7-95FE-6C0412B51C59}" srcOrd="0" destOrd="0" parTransId="{B760C906-E452-4CEE-B63E-241BB33BF5FE}" sibTransId="{9C8F6B0E-E6E0-4727-B74F-D5CEA9BD9D01}"/>
    <dgm:cxn modelId="{4735BCE3-342E-4AC0-AC54-B84A02FA1BD0}" type="presOf" srcId="{E6650D96-E24D-4206-B76C-D3D996E9CF2C}" destId="{1DB9949D-037C-46C7-9D4D-9AAA64C37E1E}" srcOrd="0" destOrd="0" presId="urn:microsoft.com/office/officeart/2005/8/layout/hierarchy2"/>
    <dgm:cxn modelId="{9C9915AE-E8F0-434A-A433-C57A6419F61A}" type="presOf" srcId="{04AAAF19-6909-4B5E-A5BE-1DCD662BF030}" destId="{68EAC919-A982-476A-8423-984E16E65119}" srcOrd="0" destOrd="0" presId="urn:microsoft.com/office/officeart/2005/8/layout/hierarchy2"/>
    <dgm:cxn modelId="{C047F427-0430-4980-AB9E-7C5C7C81C3E7}" srcId="{0A3EEB83-8EFB-4EE7-95FE-6C0412B51C59}" destId="{815C7927-58CF-42DF-9743-F79F1AC480A7}" srcOrd="2" destOrd="0" parTransId="{30EF5933-F1BB-49E8-96E3-0352A8EA9BD2}" sibTransId="{C6751168-6F99-4727-AC72-DDAF61C44CCC}"/>
    <dgm:cxn modelId="{514693B6-5EBF-45BC-A0BC-13283A684ED1}" type="presOf" srcId="{04AAAF19-6909-4B5E-A5BE-1DCD662BF030}" destId="{800BE1B4-6F97-46FF-8CD6-1F89621E5366}" srcOrd="1" destOrd="0" presId="urn:microsoft.com/office/officeart/2005/8/layout/hierarchy2"/>
    <dgm:cxn modelId="{ECF79003-B424-4958-A1DE-2F0D0F21A754}" srcId="{0A3EEB83-8EFB-4EE7-95FE-6C0412B51C59}" destId="{981D05C9-8110-4B0F-A303-7312FD43BC23}" srcOrd="1" destOrd="0" parTransId="{04AAAF19-6909-4B5E-A5BE-1DCD662BF030}" sibTransId="{C9545208-EEB4-45CE-A993-4E1DA0875DF3}"/>
    <dgm:cxn modelId="{CB663F62-2976-4198-97F2-BF51E8A309CF}" type="presOf" srcId="{30EF5933-F1BB-49E8-96E3-0352A8EA9BD2}" destId="{F7CD8EB2-729E-47F2-B8DE-EFCEA3E1154B}" srcOrd="1" destOrd="0" presId="urn:microsoft.com/office/officeart/2005/8/layout/hierarchy2"/>
    <dgm:cxn modelId="{5E0C825B-25D3-476C-8A19-2275E31B99C2}" type="presOf" srcId="{016858FD-A9B9-4706-A5AF-8C89141A478F}" destId="{9026213A-13C8-4E07-9903-55ACBEC8C331}" srcOrd="0" destOrd="0" presId="urn:microsoft.com/office/officeart/2005/8/layout/hierarchy2"/>
    <dgm:cxn modelId="{C940BF49-E536-4A06-A4D5-90A2DA7FECA7}" srcId="{0A3EEB83-8EFB-4EE7-95FE-6C0412B51C59}" destId="{016858FD-A9B9-4706-A5AF-8C89141A478F}" srcOrd="0" destOrd="0" parTransId="{BFAE43A9-4F8C-4F52-A29C-DFEA118E5097}" sibTransId="{148C94FB-693B-4D83-A0F7-6D3C0D44A367}"/>
    <dgm:cxn modelId="{9E32BE51-BE3A-4EEF-93E4-5903F9BAF892}" type="presOf" srcId="{815C7927-58CF-42DF-9743-F79F1AC480A7}" destId="{502B24A0-C709-4D64-B758-83FE04A73429}" srcOrd="0" destOrd="0" presId="urn:microsoft.com/office/officeart/2005/8/layout/hierarchy2"/>
    <dgm:cxn modelId="{201E7C01-D493-4B49-858F-3BD1BBBF83BF}" type="presOf" srcId="{981D05C9-8110-4B0F-A303-7312FD43BC23}" destId="{601A1704-B8F1-494E-9B81-BE2B0FFE8D7F}" srcOrd="0" destOrd="0" presId="urn:microsoft.com/office/officeart/2005/8/layout/hierarchy2"/>
    <dgm:cxn modelId="{640FDC45-52BC-4D84-B2EA-C42113CE470B}" type="presOf" srcId="{0A3EEB83-8EFB-4EE7-95FE-6C0412B51C59}" destId="{B5033392-0D8D-4953-BDAD-9738B2A34BE6}" srcOrd="0" destOrd="0" presId="urn:microsoft.com/office/officeart/2005/8/layout/hierarchy2"/>
    <dgm:cxn modelId="{102E7347-ECB6-451E-BBA2-1D0A94F74053}" type="presParOf" srcId="{1DB9949D-037C-46C7-9D4D-9AAA64C37E1E}" destId="{ADACEE0A-ADBE-4173-8F0C-752C199B359D}" srcOrd="0" destOrd="0" presId="urn:microsoft.com/office/officeart/2005/8/layout/hierarchy2"/>
    <dgm:cxn modelId="{274479DA-98BB-4C34-9267-F51B3524D0C2}" type="presParOf" srcId="{ADACEE0A-ADBE-4173-8F0C-752C199B359D}" destId="{B5033392-0D8D-4953-BDAD-9738B2A34BE6}" srcOrd="0" destOrd="0" presId="urn:microsoft.com/office/officeart/2005/8/layout/hierarchy2"/>
    <dgm:cxn modelId="{FF138175-5548-4B93-9D97-BC57F26CA5F4}" type="presParOf" srcId="{ADACEE0A-ADBE-4173-8F0C-752C199B359D}" destId="{96694E22-FC8A-4058-8AE4-4B05458B664D}" srcOrd="1" destOrd="0" presId="urn:microsoft.com/office/officeart/2005/8/layout/hierarchy2"/>
    <dgm:cxn modelId="{8740AC54-9CAB-4CEB-BCF0-1C2A4E1C8C6E}" type="presParOf" srcId="{96694E22-FC8A-4058-8AE4-4B05458B664D}" destId="{CD877E38-CBB8-47D7-8192-3FC221E3CA2E}" srcOrd="0" destOrd="0" presId="urn:microsoft.com/office/officeart/2005/8/layout/hierarchy2"/>
    <dgm:cxn modelId="{2752E482-9805-4C72-AF78-CA1E4BB25B76}" type="presParOf" srcId="{CD877E38-CBB8-47D7-8192-3FC221E3CA2E}" destId="{109C2244-EAD9-435B-A6C6-D06FE85E346B}" srcOrd="0" destOrd="0" presId="urn:microsoft.com/office/officeart/2005/8/layout/hierarchy2"/>
    <dgm:cxn modelId="{D6C21F5E-65A4-4182-B0E2-8AC64F77D15C}" type="presParOf" srcId="{96694E22-FC8A-4058-8AE4-4B05458B664D}" destId="{1DA53ABF-CFE4-4611-A0D5-82AA6BFC7D1A}" srcOrd="1" destOrd="0" presId="urn:microsoft.com/office/officeart/2005/8/layout/hierarchy2"/>
    <dgm:cxn modelId="{CC50A80A-E841-4D3B-9C6D-440E3E1EE293}" type="presParOf" srcId="{1DA53ABF-CFE4-4611-A0D5-82AA6BFC7D1A}" destId="{9026213A-13C8-4E07-9903-55ACBEC8C331}" srcOrd="0" destOrd="0" presId="urn:microsoft.com/office/officeart/2005/8/layout/hierarchy2"/>
    <dgm:cxn modelId="{03C64592-9EE0-46C6-8D6A-CC02AB48C1B8}" type="presParOf" srcId="{1DA53ABF-CFE4-4611-A0D5-82AA6BFC7D1A}" destId="{B951BD78-07D2-4CDE-9DC3-6A01ECEB1B18}" srcOrd="1" destOrd="0" presId="urn:microsoft.com/office/officeart/2005/8/layout/hierarchy2"/>
    <dgm:cxn modelId="{487F6D3D-C39E-4F21-A4EF-C301B93EC994}" type="presParOf" srcId="{96694E22-FC8A-4058-8AE4-4B05458B664D}" destId="{68EAC919-A982-476A-8423-984E16E65119}" srcOrd="2" destOrd="0" presId="urn:microsoft.com/office/officeart/2005/8/layout/hierarchy2"/>
    <dgm:cxn modelId="{6F7B6C58-FEB0-4D2C-B518-CE42051AFCD9}" type="presParOf" srcId="{68EAC919-A982-476A-8423-984E16E65119}" destId="{800BE1B4-6F97-46FF-8CD6-1F89621E5366}" srcOrd="0" destOrd="0" presId="urn:microsoft.com/office/officeart/2005/8/layout/hierarchy2"/>
    <dgm:cxn modelId="{FE2B5FE9-8082-4907-9D0E-E91E9186A661}" type="presParOf" srcId="{96694E22-FC8A-4058-8AE4-4B05458B664D}" destId="{ED3866CE-99F2-4F18-A04C-E89793121EB6}" srcOrd="3" destOrd="0" presId="urn:microsoft.com/office/officeart/2005/8/layout/hierarchy2"/>
    <dgm:cxn modelId="{CB45CC70-89AA-49C2-806B-BB0FE05A749C}" type="presParOf" srcId="{ED3866CE-99F2-4F18-A04C-E89793121EB6}" destId="{601A1704-B8F1-494E-9B81-BE2B0FFE8D7F}" srcOrd="0" destOrd="0" presId="urn:microsoft.com/office/officeart/2005/8/layout/hierarchy2"/>
    <dgm:cxn modelId="{E19B3DAE-7B36-4419-9D67-2D2CAA429A55}" type="presParOf" srcId="{ED3866CE-99F2-4F18-A04C-E89793121EB6}" destId="{C82D4908-F7AD-42FF-A357-789DB1F987FE}" srcOrd="1" destOrd="0" presId="urn:microsoft.com/office/officeart/2005/8/layout/hierarchy2"/>
    <dgm:cxn modelId="{BB25058E-1C4D-41A8-9FCE-DE2431C35C9F}" type="presParOf" srcId="{96694E22-FC8A-4058-8AE4-4B05458B664D}" destId="{D7073A21-CC1F-4130-9E76-B7AE5FC39CBA}" srcOrd="4" destOrd="0" presId="urn:microsoft.com/office/officeart/2005/8/layout/hierarchy2"/>
    <dgm:cxn modelId="{55A6C108-94DE-42E5-855C-894B3502DCCD}" type="presParOf" srcId="{D7073A21-CC1F-4130-9E76-B7AE5FC39CBA}" destId="{F7CD8EB2-729E-47F2-B8DE-EFCEA3E1154B}" srcOrd="0" destOrd="0" presId="urn:microsoft.com/office/officeart/2005/8/layout/hierarchy2"/>
    <dgm:cxn modelId="{5AE84840-4641-4219-8E34-8772F448EF74}" type="presParOf" srcId="{96694E22-FC8A-4058-8AE4-4B05458B664D}" destId="{85D34B06-B2A6-4B06-A274-B41B6C074709}" srcOrd="5" destOrd="0" presId="urn:microsoft.com/office/officeart/2005/8/layout/hierarchy2"/>
    <dgm:cxn modelId="{70D9EAD0-E291-4844-9D73-47AFDE581473}" type="presParOf" srcId="{85D34B06-B2A6-4B06-A274-B41B6C074709}" destId="{502B24A0-C709-4D64-B758-83FE04A73429}" srcOrd="0" destOrd="0" presId="urn:microsoft.com/office/officeart/2005/8/layout/hierarchy2"/>
    <dgm:cxn modelId="{C3A21C71-5389-4B82-9AFB-38E881B3D810}" type="presParOf" srcId="{85D34B06-B2A6-4B06-A274-B41B6C074709}" destId="{0CE98526-8B79-40DD-9232-353BF4B03733}" srcOrd="1" destOrd="0" presId="urn:microsoft.com/office/officeart/2005/8/layout/hierarchy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4C9B08-C256-4D2F-B889-EBEB3FC25D8E}" type="doc">
      <dgm:prSet loTypeId="urn:microsoft.com/office/officeart/2005/8/layout/vList5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E6FF8E4-CF45-42E3-9B30-ED038F090571}">
      <dgm:prSet phldrT="[Texto]"/>
      <dgm:spPr/>
      <dgm:t>
        <a:bodyPr/>
        <a:lstStyle/>
        <a:p>
          <a:r>
            <a:rPr lang="es-ES" dirty="0" smtClean="0"/>
            <a:t>Afirmación positiva</a:t>
          </a:r>
          <a:endParaRPr lang="es-ES" dirty="0"/>
        </a:p>
      </dgm:t>
    </dgm:pt>
    <dgm:pt modelId="{322D6DC3-C542-49A8-BFA5-5B39062E8414}" type="parTrans" cxnId="{AA66376C-478F-4A6E-B556-C0D751199B1E}">
      <dgm:prSet/>
      <dgm:spPr/>
      <dgm:t>
        <a:bodyPr/>
        <a:lstStyle/>
        <a:p>
          <a:endParaRPr lang="es-ES"/>
        </a:p>
      </dgm:t>
    </dgm:pt>
    <dgm:pt modelId="{50BAA6A0-0044-4BCD-8935-1F7FE47AEEC1}" type="sibTrans" cxnId="{AA66376C-478F-4A6E-B556-C0D751199B1E}">
      <dgm:prSet/>
      <dgm:spPr/>
      <dgm:t>
        <a:bodyPr/>
        <a:lstStyle/>
        <a:p>
          <a:endParaRPr lang="es-ES"/>
        </a:p>
      </dgm:t>
    </dgm:pt>
    <dgm:pt modelId="{8597870B-6DD8-4AE2-B88D-42E881D34489}">
      <dgm:prSet phldrT="[Texto]"/>
      <dgm:spPr/>
      <dgm:t>
        <a:bodyPr/>
        <a:lstStyle/>
        <a:p>
          <a:r>
            <a:rPr lang="es-ES" dirty="0" smtClean="0"/>
            <a:t>Valoración de las personas más significativas. </a:t>
          </a:r>
          <a:endParaRPr lang="es-ES" dirty="0"/>
        </a:p>
      </dgm:t>
    </dgm:pt>
    <dgm:pt modelId="{A1866286-A578-4009-9C5E-D91D16A08CA6}" type="parTrans" cxnId="{47345353-3C74-4BA6-807B-9E5CC025E18D}">
      <dgm:prSet/>
      <dgm:spPr/>
      <dgm:t>
        <a:bodyPr/>
        <a:lstStyle/>
        <a:p>
          <a:endParaRPr lang="es-ES"/>
        </a:p>
      </dgm:t>
    </dgm:pt>
    <dgm:pt modelId="{A584371B-1AAD-4368-9971-95877D7AAEEF}" type="sibTrans" cxnId="{47345353-3C74-4BA6-807B-9E5CC025E18D}">
      <dgm:prSet/>
      <dgm:spPr/>
      <dgm:t>
        <a:bodyPr/>
        <a:lstStyle/>
        <a:p>
          <a:endParaRPr lang="es-ES"/>
        </a:p>
      </dgm:t>
    </dgm:pt>
    <dgm:pt modelId="{ADEECE02-D625-4D87-B8AE-0F36EF72CD41}">
      <dgm:prSet phldrT="[Texto]"/>
      <dgm:spPr/>
      <dgm:t>
        <a:bodyPr/>
        <a:lstStyle/>
        <a:p>
          <a:r>
            <a:rPr lang="es-ES" dirty="0" smtClean="0"/>
            <a:t>Afirmación propia</a:t>
          </a:r>
          <a:endParaRPr lang="es-ES" dirty="0"/>
        </a:p>
      </dgm:t>
    </dgm:pt>
    <dgm:pt modelId="{1DBF2AF8-43CD-42C9-BB4A-38ADBE17BC7F}" type="parTrans" cxnId="{162E1095-9E2A-4FDA-B529-AFB8C39234EF}">
      <dgm:prSet/>
      <dgm:spPr/>
      <dgm:t>
        <a:bodyPr/>
        <a:lstStyle/>
        <a:p>
          <a:endParaRPr lang="es-ES"/>
        </a:p>
      </dgm:t>
    </dgm:pt>
    <dgm:pt modelId="{FC96475A-5B41-4399-AB13-0FFE4A1EC4C0}" type="sibTrans" cxnId="{162E1095-9E2A-4FDA-B529-AFB8C39234EF}">
      <dgm:prSet/>
      <dgm:spPr/>
      <dgm:t>
        <a:bodyPr/>
        <a:lstStyle/>
        <a:p>
          <a:endParaRPr lang="es-ES"/>
        </a:p>
      </dgm:t>
    </dgm:pt>
    <dgm:pt modelId="{6E523233-0331-4229-A518-06DF0DB0CC2E}">
      <dgm:prSet phldrT="[Texto]"/>
      <dgm:spPr/>
      <dgm:t>
        <a:bodyPr/>
        <a:lstStyle/>
        <a:p>
          <a:r>
            <a:rPr lang="es-ES" dirty="0" smtClean="0"/>
            <a:t>Autovaloración y </a:t>
          </a:r>
          <a:r>
            <a:rPr lang="es-ES" dirty="0" err="1" smtClean="0"/>
            <a:t>autorrefuerzos</a:t>
          </a:r>
          <a:r>
            <a:rPr lang="es-ES" dirty="0" smtClean="0"/>
            <a:t>.</a:t>
          </a:r>
          <a:endParaRPr lang="es-ES" dirty="0"/>
        </a:p>
      </dgm:t>
    </dgm:pt>
    <dgm:pt modelId="{71E404E1-82BE-4588-9353-3D3978EF7970}" type="parTrans" cxnId="{ECA9AD1D-A449-4FE6-8C35-AE486A75BF67}">
      <dgm:prSet/>
      <dgm:spPr/>
      <dgm:t>
        <a:bodyPr/>
        <a:lstStyle/>
        <a:p>
          <a:endParaRPr lang="es-ES"/>
        </a:p>
      </dgm:t>
    </dgm:pt>
    <dgm:pt modelId="{B26BEBA1-3189-47FE-B35E-FEA6846C0ED5}" type="sibTrans" cxnId="{ECA9AD1D-A449-4FE6-8C35-AE486A75BF67}">
      <dgm:prSet/>
      <dgm:spPr/>
      <dgm:t>
        <a:bodyPr/>
        <a:lstStyle/>
        <a:p>
          <a:endParaRPr lang="es-ES"/>
        </a:p>
      </dgm:t>
    </dgm:pt>
    <dgm:pt modelId="{A33FA089-E48C-4755-9B3A-961EB6F1F56F}">
      <dgm:prSet phldrT="[Texto]"/>
      <dgm:spPr/>
      <dgm:t>
        <a:bodyPr/>
        <a:lstStyle/>
        <a:p>
          <a:r>
            <a:rPr lang="es-ES" dirty="0" smtClean="0"/>
            <a:t>Afirmación compartida</a:t>
          </a:r>
          <a:endParaRPr lang="es-ES" dirty="0"/>
        </a:p>
      </dgm:t>
    </dgm:pt>
    <dgm:pt modelId="{0CE66057-59B2-4742-9FE5-8C47E57DA3B0}" type="parTrans" cxnId="{86E7353A-B48D-454A-827A-C3C9C76DAFC3}">
      <dgm:prSet/>
      <dgm:spPr/>
      <dgm:t>
        <a:bodyPr/>
        <a:lstStyle/>
        <a:p>
          <a:endParaRPr lang="es-ES"/>
        </a:p>
      </dgm:t>
    </dgm:pt>
    <dgm:pt modelId="{28E8A551-090C-4543-A64F-91610D82C490}" type="sibTrans" cxnId="{86E7353A-B48D-454A-827A-C3C9C76DAFC3}">
      <dgm:prSet/>
      <dgm:spPr/>
      <dgm:t>
        <a:bodyPr/>
        <a:lstStyle/>
        <a:p>
          <a:endParaRPr lang="es-ES"/>
        </a:p>
      </dgm:t>
    </dgm:pt>
    <dgm:pt modelId="{F618869E-6F8E-4E6D-B837-5C0BD57ECD32}">
      <dgm:prSet phldrT="[Texto]"/>
      <dgm:spPr/>
      <dgm:t>
        <a:bodyPr/>
        <a:lstStyle/>
        <a:p>
          <a:r>
            <a:rPr lang="es-ES" dirty="0" smtClean="0"/>
            <a:t>Valoración personal y del otro.</a:t>
          </a:r>
          <a:endParaRPr lang="es-ES" dirty="0"/>
        </a:p>
      </dgm:t>
    </dgm:pt>
    <dgm:pt modelId="{D23C9D75-78CA-47E4-ADDD-8224711F511B}" type="parTrans" cxnId="{AACDBDED-8961-40B5-A75A-CD60E3512709}">
      <dgm:prSet/>
      <dgm:spPr/>
      <dgm:t>
        <a:bodyPr/>
        <a:lstStyle/>
        <a:p>
          <a:endParaRPr lang="es-ES"/>
        </a:p>
      </dgm:t>
    </dgm:pt>
    <dgm:pt modelId="{F9E7A278-DF91-4AAD-B87B-AA644DFC3770}" type="sibTrans" cxnId="{AACDBDED-8961-40B5-A75A-CD60E3512709}">
      <dgm:prSet/>
      <dgm:spPr/>
      <dgm:t>
        <a:bodyPr/>
        <a:lstStyle/>
        <a:p>
          <a:endParaRPr lang="es-ES"/>
        </a:p>
      </dgm:t>
    </dgm:pt>
    <dgm:pt modelId="{7BC6E469-E03A-4A12-AF6A-2A1447E21C02}" type="pres">
      <dgm:prSet presAssocID="{C34C9B08-C256-4D2F-B889-EBEB3FC25D8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37AC726-71E1-4799-8009-0D172827F4D1}" type="pres">
      <dgm:prSet presAssocID="{0E6FF8E4-CF45-42E3-9B30-ED038F090571}" presName="linNode" presStyleCnt="0"/>
      <dgm:spPr/>
    </dgm:pt>
    <dgm:pt modelId="{0A707A4B-4A88-461D-A834-E26B053B2594}" type="pres">
      <dgm:prSet presAssocID="{0E6FF8E4-CF45-42E3-9B30-ED038F09057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840DB1-D253-4948-84C0-16A70E2CE71A}" type="pres">
      <dgm:prSet presAssocID="{0E6FF8E4-CF45-42E3-9B30-ED038F09057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A4B74A-3391-4806-BA91-E61E2B24A02C}" type="pres">
      <dgm:prSet presAssocID="{50BAA6A0-0044-4BCD-8935-1F7FE47AEEC1}" presName="sp" presStyleCnt="0"/>
      <dgm:spPr/>
    </dgm:pt>
    <dgm:pt modelId="{3E41B835-211C-4BFB-91C4-A581F11D4A3D}" type="pres">
      <dgm:prSet presAssocID="{ADEECE02-D625-4D87-B8AE-0F36EF72CD41}" presName="linNode" presStyleCnt="0"/>
      <dgm:spPr/>
    </dgm:pt>
    <dgm:pt modelId="{33422AC4-4E83-49B7-AC58-E688F6960D54}" type="pres">
      <dgm:prSet presAssocID="{ADEECE02-D625-4D87-B8AE-0F36EF72CD4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C4E4CA3-F504-49E0-A4F4-F0BF9E1D4717}" type="pres">
      <dgm:prSet presAssocID="{ADEECE02-D625-4D87-B8AE-0F36EF72CD4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B0B3D9-714B-4C4F-84F4-C388BFAB3ABD}" type="pres">
      <dgm:prSet presAssocID="{FC96475A-5B41-4399-AB13-0FFE4A1EC4C0}" presName="sp" presStyleCnt="0"/>
      <dgm:spPr/>
    </dgm:pt>
    <dgm:pt modelId="{00BB5DC9-A2D6-4A01-830E-887EF2C8390F}" type="pres">
      <dgm:prSet presAssocID="{A33FA089-E48C-4755-9B3A-961EB6F1F56F}" presName="linNode" presStyleCnt="0"/>
      <dgm:spPr/>
    </dgm:pt>
    <dgm:pt modelId="{01316023-E392-4B6B-A2A7-6F825DC793C6}" type="pres">
      <dgm:prSet presAssocID="{A33FA089-E48C-4755-9B3A-961EB6F1F56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1CDFB4-B997-4680-BCCE-2942CFB2E5E1}" type="pres">
      <dgm:prSet presAssocID="{A33FA089-E48C-4755-9B3A-961EB6F1F56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CA9AD1D-A449-4FE6-8C35-AE486A75BF67}" srcId="{ADEECE02-D625-4D87-B8AE-0F36EF72CD41}" destId="{6E523233-0331-4229-A518-06DF0DB0CC2E}" srcOrd="0" destOrd="0" parTransId="{71E404E1-82BE-4588-9353-3D3978EF7970}" sibTransId="{B26BEBA1-3189-47FE-B35E-FEA6846C0ED5}"/>
    <dgm:cxn modelId="{61445915-6B97-44D6-947F-C37445E14939}" type="presOf" srcId="{ADEECE02-D625-4D87-B8AE-0F36EF72CD41}" destId="{33422AC4-4E83-49B7-AC58-E688F6960D54}" srcOrd="0" destOrd="0" presId="urn:microsoft.com/office/officeart/2005/8/layout/vList5"/>
    <dgm:cxn modelId="{47345353-3C74-4BA6-807B-9E5CC025E18D}" srcId="{0E6FF8E4-CF45-42E3-9B30-ED038F090571}" destId="{8597870B-6DD8-4AE2-B88D-42E881D34489}" srcOrd="0" destOrd="0" parTransId="{A1866286-A578-4009-9C5E-D91D16A08CA6}" sibTransId="{A584371B-1AAD-4368-9971-95877D7AAEEF}"/>
    <dgm:cxn modelId="{86E7353A-B48D-454A-827A-C3C9C76DAFC3}" srcId="{C34C9B08-C256-4D2F-B889-EBEB3FC25D8E}" destId="{A33FA089-E48C-4755-9B3A-961EB6F1F56F}" srcOrd="2" destOrd="0" parTransId="{0CE66057-59B2-4742-9FE5-8C47E57DA3B0}" sibTransId="{28E8A551-090C-4543-A64F-91610D82C490}"/>
    <dgm:cxn modelId="{B5121139-62B2-4E09-802A-1CDF42A1505B}" type="presOf" srcId="{F618869E-6F8E-4E6D-B837-5C0BD57ECD32}" destId="{C21CDFB4-B997-4680-BCCE-2942CFB2E5E1}" srcOrd="0" destOrd="0" presId="urn:microsoft.com/office/officeart/2005/8/layout/vList5"/>
    <dgm:cxn modelId="{616BA00F-7656-43E2-A819-30766287314D}" type="presOf" srcId="{6E523233-0331-4229-A518-06DF0DB0CC2E}" destId="{1C4E4CA3-F504-49E0-A4F4-F0BF9E1D4717}" srcOrd="0" destOrd="0" presId="urn:microsoft.com/office/officeart/2005/8/layout/vList5"/>
    <dgm:cxn modelId="{AA66376C-478F-4A6E-B556-C0D751199B1E}" srcId="{C34C9B08-C256-4D2F-B889-EBEB3FC25D8E}" destId="{0E6FF8E4-CF45-42E3-9B30-ED038F090571}" srcOrd="0" destOrd="0" parTransId="{322D6DC3-C542-49A8-BFA5-5B39062E8414}" sibTransId="{50BAA6A0-0044-4BCD-8935-1F7FE47AEEC1}"/>
    <dgm:cxn modelId="{162E1095-9E2A-4FDA-B529-AFB8C39234EF}" srcId="{C34C9B08-C256-4D2F-B889-EBEB3FC25D8E}" destId="{ADEECE02-D625-4D87-B8AE-0F36EF72CD41}" srcOrd="1" destOrd="0" parTransId="{1DBF2AF8-43CD-42C9-BB4A-38ADBE17BC7F}" sibTransId="{FC96475A-5B41-4399-AB13-0FFE4A1EC4C0}"/>
    <dgm:cxn modelId="{5A6B4419-ACFC-4FA1-AB0C-E00CEBE143AD}" type="presOf" srcId="{A33FA089-E48C-4755-9B3A-961EB6F1F56F}" destId="{01316023-E392-4B6B-A2A7-6F825DC793C6}" srcOrd="0" destOrd="0" presId="urn:microsoft.com/office/officeart/2005/8/layout/vList5"/>
    <dgm:cxn modelId="{A5E27857-76D3-4086-B59B-D72BAA5CE63D}" type="presOf" srcId="{8597870B-6DD8-4AE2-B88D-42E881D34489}" destId="{C2840DB1-D253-4948-84C0-16A70E2CE71A}" srcOrd="0" destOrd="0" presId="urn:microsoft.com/office/officeart/2005/8/layout/vList5"/>
    <dgm:cxn modelId="{A696B12F-A1B3-46D6-B5B5-4B3DDE7A114B}" type="presOf" srcId="{0E6FF8E4-CF45-42E3-9B30-ED038F090571}" destId="{0A707A4B-4A88-461D-A834-E26B053B2594}" srcOrd="0" destOrd="0" presId="urn:microsoft.com/office/officeart/2005/8/layout/vList5"/>
    <dgm:cxn modelId="{AACDBDED-8961-40B5-A75A-CD60E3512709}" srcId="{A33FA089-E48C-4755-9B3A-961EB6F1F56F}" destId="{F618869E-6F8E-4E6D-B837-5C0BD57ECD32}" srcOrd="0" destOrd="0" parTransId="{D23C9D75-78CA-47E4-ADDD-8224711F511B}" sibTransId="{F9E7A278-DF91-4AAD-B87B-AA644DFC3770}"/>
    <dgm:cxn modelId="{1500884E-C0AF-4168-B162-4AA0A9F6904D}" type="presOf" srcId="{C34C9B08-C256-4D2F-B889-EBEB3FC25D8E}" destId="{7BC6E469-E03A-4A12-AF6A-2A1447E21C02}" srcOrd="0" destOrd="0" presId="urn:microsoft.com/office/officeart/2005/8/layout/vList5"/>
    <dgm:cxn modelId="{C1EBF171-0381-4B41-89F7-E62589D5C420}" type="presParOf" srcId="{7BC6E469-E03A-4A12-AF6A-2A1447E21C02}" destId="{D37AC726-71E1-4799-8009-0D172827F4D1}" srcOrd="0" destOrd="0" presId="urn:microsoft.com/office/officeart/2005/8/layout/vList5"/>
    <dgm:cxn modelId="{3353AA1E-AA0D-47E9-A624-C240A4EB1E24}" type="presParOf" srcId="{D37AC726-71E1-4799-8009-0D172827F4D1}" destId="{0A707A4B-4A88-461D-A834-E26B053B2594}" srcOrd="0" destOrd="0" presId="urn:microsoft.com/office/officeart/2005/8/layout/vList5"/>
    <dgm:cxn modelId="{ECFDEA6C-C269-4EBE-A1CF-D655C51EB986}" type="presParOf" srcId="{D37AC726-71E1-4799-8009-0D172827F4D1}" destId="{C2840DB1-D253-4948-84C0-16A70E2CE71A}" srcOrd="1" destOrd="0" presId="urn:microsoft.com/office/officeart/2005/8/layout/vList5"/>
    <dgm:cxn modelId="{1DB414D7-AB54-4883-B1BF-EC0F3BF289BD}" type="presParOf" srcId="{7BC6E469-E03A-4A12-AF6A-2A1447E21C02}" destId="{E5A4B74A-3391-4806-BA91-E61E2B24A02C}" srcOrd="1" destOrd="0" presId="urn:microsoft.com/office/officeart/2005/8/layout/vList5"/>
    <dgm:cxn modelId="{3C864ACD-823C-4D15-8AF0-13DA4C03F8F7}" type="presParOf" srcId="{7BC6E469-E03A-4A12-AF6A-2A1447E21C02}" destId="{3E41B835-211C-4BFB-91C4-A581F11D4A3D}" srcOrd="2" destOrd="0" presId="urn:microsoft.com/office/officeart/2005/8/layout/vList5"/>
    <dgm:cxn modelId="{667788C9-4751-4020-ADAC-2447200C1EF4}" type="presParOf" srcId="{3E41B835-211C-4BFB-91C4-A581F11D4A3D}" destId="{33422AC4-4E83-49B7-AC58-E688F6960D54}" srcOrd="0" destOrd="0" presId="urn:microsoft.com/office/officeart/2005/8/layout/vList5"/>
    <dgm:cxn modelId="{D46EC38D-DDCE-49E9-957C-B013BF827104}" type="presParOf" srcId="{3E41B835-211C-4BFB-91C4-A581F11D4A3D}" destId="{1C4E4CA3-F504-49E0-A4F4-F0BF9E1D4717}" srcOrd="1" destOrd="0" presId="urn:microsoft.com/office/officeart/2005/8/layout/vList5"/>
    <dgm:cxn modelId="{500A3F6B-9465-44EF-BF55-5E8DE915447B}" type="presParOf" srcId="{7BC6E469-E03A-4A12-AF6A-2A1447E21C02}" destId="{50B0B3D9-714B-4C4F-84F4-C388BFAB3ABD}" srcOrd="3" destOrd="0" presId="urn:microsoft.com/office/officeart/2005/8/layout/vList5"/>
    <dgm:cxn modelId="{52F50996-92DE-46E0-801B-2EB6CE3408ED}" type="presParOf" srcId="{7BC6E469-E03A-4A12-AF6A-2A1447E21C02}" destId="{00BB5DC9-A2D6-4A01-830E-887EF2C8390F}" srcOrd="4" destOrd="0" presId="urn:microsoft.com/office/officeart/2005/8/layout/vList5"/>
    <dgm:cxn modelId="{0A5A7B6B-3BA8-4E1E-9D77-31DC06815329}" type="presParOf" srcId="{00BB5DC9-A2D6-4A01-830E-887EF2C8390F}" destId="{01316023-E392-4B6B-A2A7-6F825DC793C6}" srcOrd="0" destOrd="0" presId="urn:microsoft.com/office/officeart/2005/8/layout/vList5"/>
    <dgm:cxn modelId="{F27D32B6-9C8C-4BE8-BCF3-AD0F8CAF29EC}" type="presParOf" srcId="{00BB5DC9-A2D6-4A01-830E-887EF2C8390F}" destId="{C21CDFB4-B997-4680-BCCE-2942CFB2E5E1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AFAA4-9E9E-461B-82CD-AC2C966214E5}" type="datetimeFigureOut">
              <a:rPr lang="es-ES" smtClean="0"/>
              <a:pPr/>
              <a:t>13/05/2014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C436A-6456-4979-8E7D-91C96C2A91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C436A-6456-4979-8E7D-91C96C2A9138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BA4B-A032-4312-8837-8870083C969B}" type="datetimeFigureOut">
              <a:rPr lang="es-ES" smtClean="0"/>
              <a:pPr/>
              <a:t>13/05/2014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775-B010-43B2-966B-2C0A13DE7C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BA4B-A032-4312-8837-8870083C969B}" type="datetimeFigureOut">
              <a:rPr lang="es-ES" smtClean="0"/>
              <a:pPr/>
              <a:t>13/05/2014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775-B010-43B2-966B-2C0A13DE7C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BA4B-A032-4312-8837-8870083C969B}" type="datetimeFigureOut">
              <a:rPr lang="es-ES" smtClean="0"/>
              <a:pPr/>
              <a:t>13/05/2014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775-B010-43B2-966B-2C0A13DE7C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BA4B-A032-4312-8837-8870083C969B}" type="datetimeFigureOut">
              <a:rPr lang="es-ES" smtClean="0"/>
              <a:pPr/>
              <a:t>13/05/2014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775-B010-43B2-966B-2C0A13DE7C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BA4B-A032-4312-8837-8870083C969B}" type="datetimeFigureOut">
              <a:rPr lang="es-ES" smtClean="0"/>
              <a:pPr/>
              <a:t>13/05/2014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775-B010-43B2-966B-2C0A13DE7C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BA4B-A032-4312-8837-8870083C969B}" type="datetimeFigureOut">
              <a:rPr lang="es-ES" smtClean="0"/>
              <a:pPr/>
              <a:t>13/05/2014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775-B010-43B2-966B-2C0A13DE7C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BA4B-A032-4312-8837-8870083C969B}" type="datetimeFigureOut">
              <a:rPr lang="es-ES" smtClean="0"/>
              <a:pPr/>
              <a:t>13/05/2014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775-B010-43B2-966B-2C0A13DE7C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BA4B-A032-4312-8837-8870083C969B}" type="datetimeFigureOut">
              <a:rPr lang="es-ES" smtClean="0"/>
              <a:pPr/>
              <a:t>13/05/2014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775-B010-43B2-966B-2C0A13DE7C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BA4B-A032-4312-8837-8870083C969B}" type="datetimeFigureOut">
              <a:rPr lang="es-ES" smtClean="0"/>
              <a:pPr/>
              <a:t>13/05/2014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775-B010-43B2-966B-2C0A13DE7C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BA4B-A032-4312-8837-8870083C969B}" type="datetimeFigureOut">
              <a:rPr lang="es-ES" smtClean="0"/>
              <a:pPr/>
              <a:t>13/05/2014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775-B010-43B2-966B-2C0A13DE7C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BA4B-A032-4312-8837-8870083C969B}" type="datetimeFigureOut">
              <a:rPr lang="es-ES" smtClean="0"/>
              <a:pPr/>
              <a:t>13/05/2014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76E775-B010-43B2-966B-2C0A13DE7C8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2ABA4B-A032-4312-8837-8870083C969B}" type="datetimeFigureOut">
              <a:rPr lang="es-ES" smtClean="0"/>
              <a:pPr/>
              <a:t>13/05/2014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76E775-B010-43B2-966B-2C0A13DE7C8F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9Scb0dxCZk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amayasport.com/images/productos/max/411755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hijosquecrecenfuertes.wordpress.com/" TargetMode="External"/><Relationship Id="rId2" Type="http://schemas.openxmlformats.org/officeDocument/2006/relationships/hyperlink" Target="http://www.youtube.com/watch?v=TMO0VnUZsG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G3Vnv5z4v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1357354" y="285728"/>
            <a:ext cx="7851648" cy="1828800"/>
          </a:xfrm>
        </p:spPr>
        <p:txBody>
          <a:bodyPr/>
          <a:lstStyle/>
          <a:p>
            <a:r>
              <a:rPr lang="es-ES" dirty="0" smtClean="0"/>
              <a:t>LA AUTOESTIMA</a:t>
            </a:r>
            <a:endParaRPr lang="es-ES" dirty="0"/>
          </a:p>
        </p:txBody>
      </p:sp>
      <p:pic>
        <p:nvPicPr>
          <p:cNvPr id="21508" name="Picture 4" descr="http://pequebebes.com/wp-content/2013/05/cinco-rasgos-que-muestran-una-baja-autoestima-en-los-nin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24343"/>
            <a:ext cx="9144000" cy="3533657"/>
          </a:xfrm>
          <a:prstGeom prst="rect">
            <a:avLst/>
          </a:prstGeom>
          <a:noFill/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4112" y="2000240"/>
            <a:ext cx="4139888" cy="1357322"/>
          </a:xfrm>
        </p:spPr>
        <p:txBody>
          <a:bodyPr>
            <a:normAutofit/>
          </a:bodyPr>
          <a:lstStyle/>
          <a:p>
            <a:r>
              <a:rPr lang="es-ES" sz="1600" dirty="0" smtClean="0"/>
              <a:t>Inés Cabeza</a:t>
            </a:r>
          </a:p>
          <a:p>
            <a:r>
              <a:rPr lang="es-ES" sz="1600" dirty="0" smtClean="0"/>
              <a:t>Sara Bruna</a:t>
            </a:r>
          </a:p>
          <a:p>
            <a:r>
              <a:rPr lang="es-ES" sz="1600" dirty="0" smtClean="0"/>
              <a:t>María </a:t>
            </a:r>
            <a:r>
              <a:rPr lang="es-ES" sz="1600" dirty="0" err="1" smtClean="0"/>
              <a:t>Floría</a:t>
            </a:r>
            <a:endParaRPr lang="es-ES" sz="1600" dirty="0" smtClean="0"/>
          </a:p>
          <a:p>
            <a:r>
              <a:rPr lang="es-ES" sz="1600" dirty="0" smtClean="0"/>
              <a:t>Paloma </a:t>
            </a:r>
            <a:r>
              <a:rPr lang="es-ES" sz="1600" dirty="0" err="1" smtClean="0"/>
              <a:t>Añaños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571480"/>
          <a:ext cx="8229600" cy="5554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ORIGEN Y DESARROLLO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714348" y="5000636"/>
            <a:ext cx="7772400" cy="1362456"/>
          </a:xfrm>
        </p:spPr>
        <p:txBody>
          <a:bodyPr/>
          <a:lstStyle/>
          <a:p>
            <a:pPr algn="ctr"/>
            <a:r>
              <a:rPr lang="es-ES" dirty="0" smtClean="0"/>
              <a:t>LOS PADRES SOMOS LOS MODELOS PARA NUESTROS HIJOS</a:t>
            </a:r>
            <a:br>
              <a:rPr lang="es-ES" dirty="0" smtClean="0"/>
            </a:br>
            <a:r>
              <a:rPr lang="es-ES" dirty="0" smtClean="0">
                <a:hlinkClick r:id="rId2"/>
              </a:rPr>
              <a:t>http://www.youtube.com/watch?v=a9Scb0dxCZk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CONDUCTAS A EVITAR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Calificar de malos o torpes a los hijos por cometer errores. </a:t>
            </a:r>
          </a:p>
          <a:p>
            <a:r>
              <a:rPr lang="es-ES" dirty="0" smtClean="0"/>
              <a:t>Castigar  a los niños cuando hacen cosas mal y nunca felicitarlos ante sus buenas conductas. </a:t>
            </a:r>
          </a:p>
          <a:p>
            <a:r>
              <a:rPr lang="es-ES" dirty="0" smtClean="0"/>
              <a:t>No darle al niño responsabilidades ni permitirle pensar por si mismo. </a:t>
            </a:r>
          </a:p>
          <a:p>
            <a:r>
              <a:rPr lang="es-ES" dirty="0" smtClean="0"/>
              <a:t>Infravalorarnos a nosotros mismos, mostrándonos poco competentes.</a:t>
            </a:r>
          </a:p>
          <a:p>
            <a:r>
              <a:rPr lang="es-ES" dirty="0" smtClean="0"/>
              <a:t>Criticar </a:t>
            </a:r>
            <a:r>
              <a:rPr lang="es-ES" dirty="0" smtClean="0"/>
              <a:t>a </a:t>
            </a:r>
            <a:r>
              <a:rPr lang="es-ES" dirty="0" smtClean="0"/>
              <a:t>los niños ante el error, en vez de sugerirles soluciones y enseñarle a descubrir las causas del fracasos.</a:t>
            </a:r>
          </a:p>
          <a:p>
            <a:r>
              <a:rPr lang="es-ES" dirty="0" smtClean="0"/>
              <a:t>Hablar negativamente de ellos cuando están presentes. </a:t>
            </a:r>
          </a:p>
          <a:p>
            <a:r>
              <a:rPr lang="es-ES" dirty="0" smtClean="0"/>
              <a:t>Evitar el afecto físico. </a:t>
            </a:r>
            <a:endParaRPr lang="es-ES" dirty="0"/>
          </a:p>
        </p:txBody>
      </p:sp>
      <p:sp>
        <p:nvSpPr>
          <p:cNvPr id="8194" name="AutoShape 2" descr="data:image/jpeg;base64,/9j/4AAQSkZJRgABAQAAAQABAAD/2wCEAAkGBxQHEhUIBxQVFRUXGB0YGBMYGRcaHBsgIBYcHBgeGRgYHCgkHCAlGxccJDEkMSkrLi4uHSAzODMtNygtLi0BCgoKDg0OGxAQGywkICQsLTc0NDYsLDQvLjc0LCwsLDQ0LiwsNCw0Ly8sLDQvLDQ0NC8sLC8vODQsLDU1NDc4LP/AABEIAOEA4QMBEQACEQEDEQH/xAAcAAEBAAIDAQEAAAAAAAAAAAAABwUGAwQIAQL/xABGEAABAgMFAwgHBQYEBwAAAAABAAIDBBEFBiExQQcSURMiMmFxgZGhFBVCUpKxwSNicoKiJDNDssLRJVNjsxZzk8PS0/D/xAAbAQEAAgMBAQAAAAAAAAAAAAAABAUDBgcBAv/EADwRAAIBAgIHBQcCBQQDAQAAAAABAgMEBRESITFBUWHBBnGBkaETFCIyQrHR4fAjM1JyokNiwtI0guIW/9oADAMBAAIRAxEAPwC4oAgCAIAgCAIAgCAIAgCAIAgCAIAgCAIAgCAIAgCAIAgCAIAgCAIAgCAIAgCAIAgCAIDGz1vy1nndnI8Jh90vbvfDmscqsI7WiXRsLqss6dOTXc8vPYYWPtFkIXRiud+GG/8AqAWJ3lJbyxh2dv5bYJd7XRnRftUk2mjWTB6w1n1iBfHv1Pg/34kldlbxr5oLxf8A1Pg2qyZw5OY+GH/7F579T4P9+J7/APlbz+qHm/8Aqd2BtIkIvTiPZ+KG/wDpBX2ryk95Gn2bv47Ip9zXXIzUjeOVn+bKTEJxPs7wB+E4rNGtTlsaK+th13R1zpyXhq89hlFkIQQBAEAQBAEAQBAEAQBAEAQBAEAQBAEAQGOtm3JexG8pacVrK5NzcfwtGJ8FjqVYQXxMl2tjcXUsqMW/svHYTy29qrnVh2HCAH+ZExPcwGg7yexQal8/oRtVn2VitdzPPkvy/wALvNJtO8k1atRPR4jgcC2u634G0b5KHOtUntZsdvhtrb/y6aXPa/N6zFLGTggCAIAgCAyVmW/M2VT1fHiMA9mtW/AajyWSFWcPlZDuMPtrj+bBPnlr81rNzsXapFg0h2zDEQe+zmu7S3on9Kl076S+dZmvXfZWlLXby0Xwetee1epQ7DvLLW6P8Oigu1hnB448059oqFOp1oVPlZqt5htzaP8Aix1cdq8/2zLrKQAgCAIAgCAIAgCAIAgCAIAgCA45mYbKtMeZcGtaKlzjQAdZK8bSWbPunTlUkowWbe4l96tpxiVlruig1juGJ/A05dpx6gq6te7qfmbnhvZhLKd3rf8ASur/AB5snExHdMuMaZc57jm5xJJ7ScSq9tt5s22FONOKjBJJblsOND7CAIAgCAIAgCAIAgP1DeYZESGSCDUEYEEZEHRE8j5lFSWT2G/XX2mRZOktbgMVmXKjpt7dH+RzxOSnUb2UdU9Zq+I9maVXOdt8MuG5/j7ckVazrQh2nDE3IPD2HJw+RGYPUcVZRmpLOJpNe3qUJunVjk0dlfRhCAIAgCAIAgCAIAgCAIDHW7bcGwYRnLQdQaNHSceDRqfLisdSpGms5Euzsq13UVOktfoub/fcRG9l7I15X/b8yEDzYIOA63H2ndfhRU9avKq9ew6NhmE0bGPw65Pa/wAcF+2a+sJahAEBlLHu7M20f8OgucPfyb8bqDuzWSFGc/lRCusRtrVfxZpPhv8AJazdrL2TvfR9qx2t4shje/U6lPAqZCwf1M1y47WQWqjTz5t5ei/JscpszkYH75sSJ+N5H8m6s8bKktusqavaa+n8rUe5fnMyUK5MhCFGyzO/ed5uJWRW1JfSQ5Y3fy21X6L7I/cS50jEwdLQu4U+S9dvSf0nkcYvo7KsjFzezSRjikFsSH1seT/ubyxSsqT2aiZS7S30H8TUu9Lpka1auyh7KvsmMHfciDdPxNqCe4KPOwf0suLbtXB6q8Mua1+j/LNGtaxJixjuWnCdD4E4tPY4VB8VDnSnD5kbJa31vcrOjNP7+W0x6+CWEAQGVu9eCNd+J6RZ7s+kw4tcODh9cwslKrKm84kG+w+jeU9Cqu5713fvIt91bzQryw+Wlea8dOETi0/VvA/I4K4o1o1VmjnGJYZVsamjPWnse5/rxRm1mK4IAgCAIAgCAIAgCAx1v2zDsGC6enjgMA3Vx0a3rP8Ac6LHUqRpx0mS7Kyq3dZUqa1/ZcWQW8VuxbwRTNzp6msGTBwH99VS1asqks2dOsLClZ0lTprve9mLWMmhAZCxLEjW7E9Gs1hcdTk1o4udp8zpVfdOnKo8ooiXl7QtIadaWX3fcv3zKtdrZtAs2ka1aR4nA/ux2N9rvw6grOlZwjrlrfoaRiHaS4r5xo/BH/J+O7w8zeGNDAGMAAGAAyCmGuNtvNn1DwIAgCAIAgOOYgNmWmDMNa5pwLXAEHtBzXjSayZ9QnKElKDya3onF7dmYiVm7u805mATgfwOOXYcOsKBWst9PyNuwztM1lTu9a/q/K6rXyZLo8F0u4wZhpa5poWuBBB4EHJVrTTyZucJxnFSi80z8IfYQHbsq0olkxWzsg4te3XQ8QRqDwX1Cbg84ke5tqdzTdOqs0y73RvLDvLB5eDzXtoIkPVp+rTof7FXVCsqsc1tOZ4nhtSxq6EtcXsfH9VvM6sxWhAEAQBAEAQBAcUzMNlGOmJghrWguc46ACpXjaSzZ906cqk1CCzb2EEvneZ95Y/LGrYTaiGw6DUn7xpj3DRUles6ss9x07CcMhY0dHbJ7X+9y3GAWEtQgNquXcyJeR3LRaw4APOiau4tZXXryHXkpNvbOq83sKTFsZp2MdGOub3cOb/G1lqsuzYVkwxKWewMYNBr1k5k9at4QjBZROd3FzVuKjqVXm2dtfRgCAIAgCAIAgCAIAgJhtfdK81pH7Xhi2nR/wBT6a9yrr72f/sbl2XV3rf+lz48uu7xJeq43QIAgMld62olgR2z8pmMHN0c05tPh3EA6LJSqOnLSRDvrKneUXSn4Pg9zPQNkWky14LJ+TNWvFescQesHAq7hNTipI5bdW07arKlU2r95+J3F9kcIAgCAIAgCAlm1y8e8RYMocBR0brObG93SP5eCrb2t/prxN17MYdkndzXKPV9F4kzVebiEBtFxLpuvJF341WwGHnu4n3GnideA7RWRb0HVevYUuM4tGxp5R1zexcOb5cOL8S5S0u2UY2XlmhrWijWjAAK5SSWSObVKkqknObzbOVenwEAQBAEAQBAEAQBAajfu+Tbus9GlaOmHDBuYYPed9Br2KLcXCprJbS9wbBpXstOeqmvXkurIlMzDpt7piZcXOcauccSSqhtt5s6NTpxpxUILJI414fYQBAEBvGy28nquP6smT9lGOH3X5NP5uify8FMs62hLRexmt9o8N94o+3gvih6rf5bfMs6tjnoQBAEAQBAY68FqNsWXi2hFx3G1A4uyaO9xAWOrNQg5EuxtZXVxGit78lvfkedZmYdNPdMTB3nOJc5x1JNSfFUTbbzZ1inTjTgoRWSSyRxrw+zIWBZD7cjss+VzccXZho9px7B44DVfdOm6klFES9u4WlCVae71e5HoOybNh2RCZIyQo1gp1niTxJOJV5CChHRRyu6ualzVdWo9bO4vswBAEAQBAEAQBAEAQGo37vk27rPRpWjphwwbmGD3nfQa9ii3FwqayW0vcGwaV7LTnqpr15LqyJTMw6be6YmXFznGrnHEkqobbebOjU6cacVCCySONeH2EBvdh7Notoyzp2ZdycRwrBhnX8fCoy4ZngplOzlKGk9T3Gs3naSlRuVSgtKK+Z/ju38TSJmXdKPdLzLS1zSQ5pzBGaiNNPJmx06kakVODzTONeH2EPC/XEt319KMjxTWIz7OJ1uAGP5gQe0kaK7tqvtIJ7zl+M2Pud1KC+V613Pd4PUbCs5VBAEAQBAS3bJa9TCseEcB9q/zDB/Me8KtvqmyBunZS01TuH3L7vp6kyVebkEBZtlV3xZ0v6zmB9pGFRxDPZH5ul8PBW1nS0Y6T2s572kxB16/sIv4Yer3+WzzN5Uw1sIAgCAIAgCAIAgCA1K/V8m3dZ6NK0dMOGDcwwe876DVRbi4VNZLaXuDYNK9lpz1U168l1ZEpqYdNvdMTLi5zjVzjiSVUNtvNnRqdONOKhBZJHEvD7CAqGzu4vRte229cOCfJzx8h3qxtbX65mmY7ju23t33vourKerE0wnm1W7Am4ZtySHPYPtQPaYPa7W/LsCgXlDNaa2m19m8UdOfutR/DL5eT4eP37yRqsN7CA3jZLa3oU2ZF55sZtPzNqW+W8O8KZZVNGejxNb7TWntbVVVtg/R6n0LOrY56EAQBAEB53vdaHrScjzYxBeQ0/dbzW+TQqKvPTqNnV8Lt/d7SnT35a+9636sxCxE8yd2bKNtTUKQGTnc7qaMX/pB76LJShpzUSFiF0rW2nV4LV37F6notjQwBjBQDAAaK+OTttvNn1DwIAgCAIAgCAIAgNSv1fJt3WejStHTDhg3MMHvO+g1UW4uFTWS2l7g2DSvZac9VNevJdWRKamHTb3TEy4uc41c44klVDbbzZ0anTjTioQWSRxLw+wgKfs7uL0bYtpvXDhHyc8fId6sbW1+uZpmO47tt7d976LqyoKxNMCA/L2CICx4qCKEHXih6m080ee73WN6hmokiOjXeYeLTi3tpl2gqir0/ZzcTquF3nvdtGrv2PvW38+JhliLA5pKadJRGTcDpMcHDtBqPkvYycWmjFWpRq05U5bGmvM9KSscTTGzME1a9ocD1EVHkVsCeazRyGpTlTm4S2pteRyr0+AgCAx94Zz1fKx5tubIbiO3dO750WOrLRg3yJVjR9tc06b3yX31+h5wVCdcCApGxmz9+JHtFw6LRDaetxq7wDR4qfYQ1uRqHay4yp06K3tt+Gpff0KurM0gIAgCAIAgCAIAgNSv1fJt3WejStHTDhg3MMHvO+g1UW4uFTWS2l7g2DSvZac9VNevJdWRKamHTb3TEy4uc41c44klVDbbzZ0anTjTioQWSRxLw+wgKfs7uL0bXttvXDgnyc8fId6sbW1+uZpmO47tt7d976LqyoKxNMCAIAgJrtmszeZBtRgxaTDcaaGrm1PAEO+JV9/DUpG39lLnKc6D3rNfZ+eryJUq03cIC87N5wzlnwS/NgMM/lcQ39NFdWstKkjmOP0VSv55bHk/Na/XM2ZSCnCAIDU9qMfkbOitGG8WN/WCfJpUa8eVJl52dhpX8HwTfo11IYqY6UEBbNk0ryEgIo/iRHu8Duf0K3so5Us+JzntNV075x/pSXXqbmpZr4QBAEAQBAEAQGpX6vk27rPR5Wjphwwbowe876DVRbi4VNZLaXuDYNK9lpz1U168l1ZEpqYdNvdMTLi57jVzjmSqhtt5s6LTpxpxUILJI4l4ZAgKfs7uLXdti229cOCfJzx8h3qxtbX65mmY7ju23t33vourKgrE0wIAgCAIDXdoUp6ZZ8wzVrQ8flcHHyBWC5jpUmW2B1fZX9N8Xl5rIgSpDqAQFf2NRt6ViweEavixv8A4q0sH8DXM0LtXDK5hLjH7N/koCnGrBAEBom2N27JQwNY7a/9OIfmFCvv5a7/AMmzdlVneS/sf3iRtVR0AIC/3Ah8lZ8s1vuV8XEn5q7tllSictxuWlf1Xz+ySNgWcqwgCAIAgCAIDUr9Xybd1no8rR0w4YN0YPed9BqotxcKmsltL3BsGley056qa9eS6siU1MOm3umJlxc9xq5xzJVQ2282dFp0404qEFkkcS8MgQFP2d3Fru2vbbeuHBPk54+Q71Y2tr9czTMdx3bb27730XVlQViaYEAQBAEAQHRtyFy8tHgu9qE8eLCF8VFnBrkSbOehcU5cJL7o83KgOuhAVHYo8kTTNAYR8eUr8grGw+rw6ml9rks6L/u/4lOViaaEAQGh7ZB+xwz/AK7f9uIoV9/LXf8Ak2fsp/5cv7H94kcVUb+EBf7gxOVs+WcPcp4OI+iu7Z50onLcajo39Vc/ukzYFnKsIAgCAIAgNSv1fJt3WejytHTDhg3Rg9530Gqi3FwqayW0vcGwaV7LTnqpr15LqyJTUw6be6YmXFz3GrnHMlVDbbzZ0WnTjTioQWSRxLwyBAU7Z3cWu7a9tt64cE+Tnj5DvVja2v1zNNx3Hcs7e3fe+i6sqKsTSwgCAIAgCAIDp2xEEGBGivybDeT3MJXzN5Rb5Ge1i5V4RW+S+55sWvnXwgKjsTbQTT9Kwh4cp/dWNh9Xh1NL7XPXRX93/EpysTTQgCA0/atA5az3v9x7Hfq3f6lFvFnSZfdm56N/FcU16Z9CIKnOkBAW7ZRNCPZ7YQ/hvew97t/+tW9nLOllwOcdpaThfOX9ST9MuhuKllAEAQBAEBqV+r4tu6z0eWo6YcOa3Rg9530Gqi3FwqayW0vMGwad7PTnqprbz5LrwIlNTDpt7piZcXPcauccyVUNtvNnRqdONOKhBZJHEvDIEBTtndxd7dti2m4Zw4R8nPHyHerC1tfrmabjuO5Z29u+99F1ZUVZGlhAEAQBAEAQBAYO+8wJWQmYjtYRb8XMHm5Ybh5UpdxZYRTdS+pJf1J+WvoefFRnVAgK7sZg7stGj8Yu74MB/qVpYL4G+ZofayedxCPCP3b/AAUJTjVQgCAxF7ZT06SmJdoqTCcQOJA3m+YCxVo6VNrkTsMq+yvKc3/UvXU/Q87qiOsBAUjYzaO5EjWa89JoiNHW00d3kOHwqfYT1uJqHau2zpwrLc8n4619vUq6szSAgCAIDUr9XyZd1no8tR0w4c1ujB7zvoNVFuLhU1ktpeYNg072enPVTW18eS68CJTUy+ce6YmnFz3GrnHMlVDbbzZ0anThTgoQWSRxLwyBAU3Z3cXe3bXttuGcOCdeDnjhwHerC1tfrmabjuO5Z29u+99F1ZUlZGlhAEAQBAEAQBAEBoW2G0PR5Vki04xX1I+6wVP6i1Qr6eUFHibP2Wt9O5lVeyK9X+mZHVVG/hAXfZpJ+iWfB3hQv3nnvcd39ICubSOVJHM+0Fb2l/PLdkvJa/XM2hSSlCAID4RXAoDzhb1nmy5mNIuBG48gV4V5p720PeqCpDQm4nXLK4Vxbwq8UvPf6nQXwSjIXetQ2NMwrRZjuOqRxacHDvaSF90p6E1IiX1qrq3nRe9eu1ep6Ll4zZlrY8AhzXAOa4ZEEVBHcr5NNZo5NOEoScZLJrUzkXp8hAalfq+TLus9HlqOmHDmt0YPed9BqotxcKmsltLzBsGnez056qa2vjyXXgRKamXzj3TE04ue41c45kqobbebOjU6cKcFCCySOJeGQICm7O7i7+7bFtNwzhwTrwc8cOA71YWtr9czTcdx3LO3t33vourKkrI0sIAgCAIAgCAIAgCAh20+1/Wk66DCNWQRyY7a1efiw/KFT3dTTqZcDpHZ6z93s1J7Z6/Dd6a/E1FRS+OWVl3Tb2S0HFz3BrR1k0HmV6k28kY6lSNODnLYk35HpOSlhJQ2SsHosaGDsAoPktgjHRSSOQ1qrq1JVJbW2/M516YwgCAICR7YrJ5CNDtWGMIg3HGntNyJPW3D8qq76nlJS4m99lbvToyoPbF5ruf4f3J4oJtYQFV2TXmERvqGcPObUwiTmM3M7RmOqvBWVlWzXs34GkdpsM0Ze901qfzdH47Hz7ylKwNQNTv1fFt3Wejy1HTDhzW6NHvO+g1UW4uFTWS2l5g2DyvZ6c9VNbXx5LrwIjNTL5x7piacXPcauccyVUNtvNnRqdOFOChBZJHEvDIEBTdndxd/dti224Zw4J14OeOHAd6sLW1+uZpuO47lnb271730XVlSVkaWEAQBAEAQBAEAQBAYS+NuCwJV85Ub5G7DHFxy8Mz1BYa9X2cGyxwqxd5cxp7tr7v12eJ58c4vO841JxJKozqiSSyR8Q9Ny2VWV6wnRNPHMgjfPDeODB8z+VS7OnpVM+Br3aS79jZ6C2zeXhtf48S2q3OdBAEAQBAYa91ii3pWJI4b1N5hOjhi3HSuR6iVir0/aQcSwwu9dncxq7tj7nt/K5o89PYYZLIgIINCDgQdQQqI6qmpLNbD4h6fuXjOlnNjwCWuaQ5rhmCDUEIm080fE4RnFxks0ynu2oj0MOa39r6JFOZl068Pu8erFWPv38P/AHGmrsu/e8s/4W3n3frw5kympl8490zNOLnuNXOOZKr23J5s3GnThSgoQWSRxLwyBAUzZ3cXlN217bbhnDgnXg544cBrn22Fra/XM07Hcdyzt7d6976LqypqyNKCAIAgCAIAgCAIAgPj3BgL3kADEk5DtQ9SbeSIRf68v/EUxWAfsYdWwxx953fTwA61S3Nb2ktWxHTMFw33Kh8Xzy1vovD7msKOXIQF12cWJ6mk2mMKRIv2j+IqOYO5tMNCSrm1paFPXtZzPHr33q7ei/hjqXV+fpkbUpJShAEAQBAEBHtq93PQY3riVH2cU8+nsv4/mz7a8Qqq8o6MtNbGb92axH2tL3eb+KOzmv0+2RoKhG0BAEAQBAUzZ3cXlN217bbhnDhHXg544cBrnlnYWtrn8czTsdx3Rzt7d6976LqypqyNKCAIAgCAIAgCAIAgCAlW02+XpFbEsl3NyixBr9wHhx45ZVrW3dxn8EfE3bs9g2hlc11r+lcOffw8+GU1VebgEBtmzi7nryZEaYbWDCo59cnH2W95xPUDxCk2tH2k83sRRY9iPulvowfxy1Llxf45lzVyc2CAIAgCAIAgOracgy1IT5GcFWPFCPkRwIOIPEL5nBTjoszW9xO3qxq03k0efryWFEu9HdJTeOrX6OboR9RoVR1aTpy0WdTsL6neUVVh4rg+Bi1jJoQBAbzstsSXtSM6PaDmufDxbLnX7xr0gDp46VmWdKE5Zy3bjWu0d7cW9JRpJpS2y4cuTfHy5WZWxz4IAgCAIAgCAIAgCA+OcGAueaAYknRD1Jt5Ill/NoPLh1mWA7m5PjjXiIfV97XTia25u8/hh5m64N2f0Gq90te6P5/HmTRV5uAQHbsmzYlrxWSMkKvcaDgOJJ0AGK+oQc5aKI9zc07ak6tR5JHoC7diMu/AbIS2NMXOpQucek4//YAAaK8pU1Tjoo5df3s7yu6s/BcFuX73mUWQhBAEAQBAEAQBAYS9l3Id5IPo0fB7cYcTVp+oOo+oCw1qKqxyZY4ZiVSxracdae1cV+VuIPa9lxLHiukp9u69vgRoWnUFUs4OEtGR021uqdzSVWk80/3k+Z018kgIDllZh8o9sxKuLXtNQ4GhBXqbTzRjqU4VIuE1mnuKvdDaSycAlLfIhxMhGyY78XuHyzyyVnQvFLVPUzR8U7NzpN1LX4o8N67uK9e8oTXB43mmoOIIU41Zpp5M+oeBAEAQBAEAQGFvBeiWu+P29436VEJuLzw5ug6zQLDVrwp/MywscLubx/wo6uL2ef4zZIr2X3j3hrAH2UH/ACmnP8bva7MBlhhVVda5lU1bEb5hmCULL4vmnxe7uW77mrqOXQQHLKyzpt7ZeVaXPcaNaMyV6k28kY6lSFODnN5JFxuJdJt24fKx6OjvHPd7oz3GnhXPiR1BXFvbqks3tOb4zi8r6pox1QWxceb6cDaVJKUIAgCAIAgCAIAgCAwd6rswrywuRmea8dCKBi0/VvEfI4rDWoxqrJllhuJ1bGppQ1p7Vuf68GQ+8FgxrvxPRbQbT3XjFrhxafpmFT1aUqbykdHsb+jeU9Ok+9b13mMWMmhAEBmrBvVNWDzZCIdz/KdzmfCcu0UKy0686fysrr3CrW811Y6+K1Pz3+OZvtlbV4cSjLWguYfehkOHbumhA7yp0L9fUjWLnspUWuhNPk9T81q+xtElfWRnP3cyxvU+rP5wFIjc0pbylq4LfUttNvu1/bMysG04Mcb0CNCcOIe0/IrKpxexohTta0HlKEl4M/b5+FDxfEYO1zR9U0o8T5VCq9kX5Mxs1eySlAXRpmDho1wefBlSsbr01tkiXTwm9qPKNKXisvvka9aW1KVl6tkWRIx0NNxvi7H9KwTvoLZrLa37LXU9dRqK836avU0u29o03aVYcsRAYdIfS73nGvWKKJUvKktmo2G07OWdDXNab57PL85moPeYhL4hJJNSTiSdSSopfJJLJbD4h6EB2rMs6LasQSlnsL3nQfMnIDrK+oQlN5RMFxcUrem6lV5JFruTc2HdtvLRqPjuHOfo37rK6deZ6slb29uqSze051i+M1L6WjHVBbFx5v8Aeo2pSSlCAIAgCAIAgCAIAgCAIDqWpZkK1oZlLQYHsOh0PEHMHrC+ZwjNZSRntrmrb1FUpSyZJL07N41mVmLIrHhe7/Eb2gdLtGPUqutZyjrjrXqb1h3aSjXyhX+CX+L8d3j5mjEbuDlDNkTzCHoQBAEAQBAEAQBAEAQG1XWuLMW9SPEHJQTjyjhi4fcbr24Dr0Umjazqa9iKPEcdt7TOK+KfBbu97vuWG7934F34fIWcylek84ud+J30yFcArWlSjTWUTQr3EK95PTqvuW5dy/bMoshCCAIAgCAIAgCAIAgCAIAgCAIDAXguhK29V83D3Yh/is5ru/R3eCsFW3hU2rWWdljF1aaoSzjwetfp4E6tvZhMydX2W5sdvDoP8DgfHHgoFSymvl1m22nae2qaqycH5r8+niaZOyMSQdyU9DfDdwe0t8K5qJKMo6msjYKNelWjpU5KS5PM668MwQBAEAQBAfuBBdMOEKXa5zjk1oJJ7AESb1I+JzjBaUnkuZtlibOpu0qPmWiAzjE6XcwY17aKVTs6ktuoo7vtFZ0NUHpvls89nlmUW71wJWxqRojeWiD24lCAfusyGPGpHFT6VpThr2s1S+x+6uvhT0I8F1e37LkbWpJRhAEAQBAEAQBAEAQBAEAQBAEAQBAEAQHHMQGzLTCmGte05tcAQe4rxpPUz7hUlB6UG0+RgJ24shOc58u1p4sLmeTSB5LBK1pS3FpRx2/palUb78n99ZhZjZVKvqYESM3qqwgfpr5rE7GG5ssIdqrpfNGL811MfF2RtJ+ymiB1wgfk8LG7BbpehKj2tll8VL/L9GfluyMe1N4f8mn/AHE9w/3en6nr7XPdR/y/+Tuwdk8u39/HjH8O435gr7VhDe2R59rLh/LCK831RmJLZ7ISlHGEYhGr3OPi0EA+CyxtKS3ECt2hv6mrTy7kvvt9TYpOShyI5KShsht4MaGjwAWeMVHUkVNWvUqvSqScnzeZ2F9GIIAgCAIAgCAIAgCAIAgCAIAgCAIAgCAIAgCAIAgCAIAgCAIAgCAIAgCAIAgCAIAgCAIAgCAIAgCAIAgCAIAgCAIAgCAIAgCAIAgCAIAgCAIAgCAIAgP/2Q=="/>
          <p:cNvSpPr>
            <a:spLocks noChangeAspect="1" noChangeArrowheads="1"/>
          </p:cNvSpPr>
          <p:nvPr/>
        </p:nvSpPr>
        <p:spPr bwMode="auto">
          <a:xfrm>
            <a:off x="155575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196" name="AutoShape 4" descr="data:image/jpeg;base64,/9j/4AAQSkZJRgABAQAAAQABAAD/2wCEAAkGBxQHEhUIBxQVFRUXGB0YGBMYGRcaHBsgIBYcHBgeGRgYHCgkHCAlGxccJDEkMSkrLi4uHSAzODMtNygtLi0BCgoKDg0OGxAQGywkICQsLTc0NDYsLDQvLjc0LCwsLDQ0LiwsNCw0Ly8sLDQvLDQ0NC8sLC8vODQsLDU1NDc4LP/AABEIAOEA4QMBEQACEQEDEQH/xAAcAAEBAAIDAQEAAAAAAAAAAAAABwUGAwQIAQL/xABGEAABAgMFAwgHBQYEBwAAAAABAAIDBBEFBiExQQcSURMiMmFxgZGhFBVCUpKxwSNicoKiJDNDssLRJVNjsxZzk8PS0/D/xAAbAQEAAgMBAQAAAAAAAAAAAAAABAUDBgcBAv/EADwRAAIBAgIHBQcCBQQDAQAAAAABAgMEBRESITFBUWHBBnGBkaETFCIyQrHR4fAjM1JyokNiwtI0guIW/9oADAMBAAIRAxEAPwC4oAgCAIAgCAIAgCAIAgCAIAgCAIAgCAIAgCAIAgCAIAgCAIAgCAIAgCAIAgCAIAgCAIDGz1vy1nndnI8Jh90vbvfDmscqsI7WiXRsLqss6dOTXc8vPYYWPtFkIXRiud+GG/8AqAWJ3lJbyxh2dv5bYJd7XRnRftUk2mjWTB6w1n1iBfHv1Pg/34kldlbxr5oLxf8A1Pg2qyZw5OY+GH/7F579T4P9+J7/APlbz+qHm/8Aqd2BtIkIvTiPZ+KG/wDpBX2ryk95Gn2bv47Ip9zXXIzUjeOVn+bKTEJxPs7wB+E4rNGtTlsaK+th13R1zpyXhq89hlFkIQQBAEAQBAEAQBAEAQBAEAQBAEAQBAEAQGOtm3JexG8pacVrK5NzcfwtGJ8FjqVYQXxMl2tjcXUsqMW/svHYTy29qrnVh2HCAH+ZExPcwGg7yexQal8/oRtVn2VitdzPPkvy/wALvNJtO8k1atRPR4jgcC2u634G0b5KHOtUntZsdvhtrb/y6aXPa/N6zFLGTggCAIAgCAyVmW/M2VT1fHiMA9mtW/AajyWSFWcPlZDuMPtrj+bBPnlr81rNzsXapFg0h2zDEQe+zmu7S3on9Kl076S+dZmvXfZWlLXby0Xwetee1epQ7DvLLW6P8Oigu1hnB448059oqFOp1oVPlZqt5htzaP8Aix1cdq8/2zLrKQAgCAIAgCAIAgCAIAgCAIAgCA45mYbKtMeZcGtaKlzjQAdZK8bSWbPunTlUkowWbe4l96tpxiVlruig1juGJ/A05dpx6gq6te7qfmbnhvZhLKd3rf8ASur/AB5snExHdMuMaZc57jm5xJJ7ScSq9tt5s22FONOKjBJJblsOND7CAIAgCAIAgCAIAgP1DeYZESGSCDUEYEEZEHRE8j5lFSWT2G/XX2mRZOktbgMVmXKjpt7dH+RzxOSnUb2UdU9Zq+I9maVXOdt8MuG5/j7ckVazrQh2nDE3IPD2HJw+RGYPUcVZRmpLOJpNe3qUJunVjk0dlfRhCAIAgCAIAgCAIAgCAIDHW7bcGwYRnLQdQaNHSceDRqfLisdSpGms5Euzsq13UVOktfoub/fcRG9l7I15X/b8yEDzYIOA63H2ndfhRU9avKq9ew6NhmE0bGPw65Pa/wAcF+2a+sJahAEBlLHu7M20f8OgucPfyb8bqDuzWSFGc/lRCusRtrVfxZpPhv8AJazdrL2TvfR9qx2t4shje/U6lPAqZCwf1M1y47WQWqjTz5t5ei/JscpszkYH75sSJ+N5H8m6s8bKktusqavaa+n8rUe5fnMyUK5MhCFGyzO/ed5uJWRW1JfSQ5Y3fy21X6L7I/cS50jEwdLQu4U+S9dvSf0nkcYvo7KsjFzezSRjikFsSH1seT/ubyxSsqT2aiZS7S30H8TUu9Lpka1auyh7KvsmMHfciDdPxNqCe4KPOwf0suLbtXB6q8Mua1+j/LNGtaxJixjuWnCdD4E4tPY4VB8VDnSnD5kbJa31vcrOjNP7+W0x6+CWEAQGVu9eCNd+J6RZ7s+kw4tcODh9cwslKrKm84kG+w+jeU9Cqu5713fvIt91bzQryw+Wlea8dOETi0/VvA/I4K4o1o1VmjnGJYZVsamjPWnse5/rxRm1mK4IAgCAIAgCAIAgCAx1v2zDsGC6enjgMA3Vx0a3rP8Ac6LHUqRpx0mS7Kyq3dZUqa1/ZcWQW8VuxbwRTNzp6msGTBwH99VS1asqks2dOsLClZ0lTprve9mLWMmhAZCxLEjW7E9Gs1hcdTk1o4udp8zpVfdOnKo8ooiXl7QtIadaWX3fcv3zKtdrZtAs2ka1aR4nA/ux2N9rvw6grOlZwjrlrfoaRiHaS4r5xo/BH/J+O7w8zeGNDAGMAAGAAyCmGuNtvNn1DwIAgCAIAgOOYgNmWmDMNa5pwLXAEHtBzXjSayZ9QnKElKDya3onF7dmYiVm7u805mATgfwOOXYcOsKBWst9PyNuwztM1lTu9a/q/K6rXyZLo8F0u4wZhpa5poWuBBB4EHJVrTTyZucJxnFSi80z8IfYQHbsq0olkxWzsg4te3XQ8QRqDwX1Cbg84ke5tqdzTdOqs0y73RvLDvLB5eDzXtoIkPVp+rTof7FXVCsqsc1tOZ4nhtSxq6EtcXsfH9VvM6sxWhAEAQBAEAQBAcUzMNlGOmJghrWguc46ACpXjaSzZ906cqk1CCzb2EEvneZ95Y/LGrYTaiGw6DUn7xpj3DRUles6ss9x07CcMhY0dHbJ7X+9y3GAWEtQgNquXcyJeR3LRaw4APOiau4tZXXryHXkpNvbOq83sKTFsZp2MdGOub3cOb/G1lqsuzYVkwxKWewMYNBr1k5k9at4QjBZROd3FzVuKjqVXm2dtfRgCAIAgCAIAgCAIAgJhtfdK81pH7Xhi2nR/wBT6a9yrr72f/sbl2XV3rf+lz48uu7xJeq43QIAgMld62olgR2z8pmMHN0c05tPh3EA6LJSqOnLSRDvrKneUXSn4Pg9zPQNkWky14LJ+TNWvFescQesHAq7hNTipI5bdW07arKlU2r95+J3F9kcIAgCAIAgCAlm1y8e8RYMocBR0brObG93SP5eCrb2t/prxN17MYdkndzXKPV9F4kzVebiEBtFxLpuvJF341WwGHnu4n3GnideA7RWRb0HVevYUuM4tGxp5R1zexcOb5cOL8S5S0u2UY2XlmhrWijWjAAK5SSWSObVKkqknObzbOVenwEAQBAEAQBAEAQBAajfu+Tbus9GlaOmHDBuYYPed9Br2KLcXCprJbS9wbBpXstOeqmvXkurIlMzDpt7piZcXOcauccSSqhtt5s6NTpxpxUILJI414fYQBAEBvGy28nquP6smT9lGOH3X5NP5uify8FMs62hLRexmt9o8N94o+3gvih6rf5bfMs6tjnoQBAEAQBAY68FqNsWXi2hFx3G1A4uyaO9xAWOrNQg5EuxtZXVxGit78lvfkedZmYdNPdMTB3nOJc5x1JNSfFUTbbzZ1inTjTgoRWSSyRxrw+zIWBZD7cjss+VzccXZho9px7B44DVfdOm6klFES9u4WlCVae71e5HoOybNh2RCZIyQo1gp1niTxJOJV5CChHRRyu6ualzVdWo9bO4vswBAEAQBAEAQBAEAQGo37vk27rPRpWjphwwbmGD3nfQa9ii3FwqayW0vcGwaV7LTnqpr15LqyJTMw6be6YmXFznGrnHEkqobbebOjU6cacVCCySONeH2EBvdh7Notoyzp2ZdycRwrBhnX8fCoy4ZngplOzlKGk9T3Gs3naSlRuVSgtKK+Z/ju38TSJmXdKPdLzLS1zSQ5pzBGaiNNPJmx06kakVODzTONeH2EPC/XEt319KMjxTWIz7OJ1uAGP5gQe0kaK7tqvtIJ7zl+M2Pud1KC+V613Pd4PUbCs5VBAEAQBAS3bJa9TCseEcB9q/zDB/Me8KtvqmyBunZS01TuH3L7vp6kyVebkEBZtlV3xZ0v6zmB9pGFRxDPZH5ul8PBW1nS0Y6T2s572kxB16/sIv4Yer3+WzzN5Uw1sIAgCAIAgCAIAgCA1K/V8m3dZ6NK0dMOGDcwwe876DVRbi4VNZLaXuDYNK9lpz1U168l1ZEpqYdNvdMTLi5zjVzjiSVUNtvNnRqdONOKhBZJHEvD7CAqGzu4vRte229cOCfJzx8h3qxtbX65mmY7ju23t33vourKerE0wnm1W7Am4ZtySHPYPtQPaYPa7W/LsCgXlDNaa2m19m8UdOfutR/DL5eT4eP37yRqsN7CA3jZLa3oU2ZF55sZtPzNqW+W8O8KZZVNGejxNb7TWntbVVVtg/R6n0LOrY56EAQBAEB53vdaHrScjzYxBeQ0/dbzW+TQqKvPTqNnV8Lt/d7SnT35a+9636sxCxE8yd2bKNtTUKQGTnc7qaMX/pB76LJShpzUSFiF0rW2nV4LV37F6notjQwBjBQDAAaK+OTttvNn1DwIAgCAIAgCAIAgNSv1fJt3WejStHTDhg3MMHvO+g1UW4uFTWS2l7g2DSvZac9VNevJdWRKamHTb3TEy4uc41c44klVDbbzZ0anTjTioQWSRxLw+wgKfs7uL0bYtpvXDhHyc8fId6sbW1+uZpmO47tt7d976LqyoKxNMCA/L2CICx4qCKEHXih6m080ee73WN6hmokiOjXeYeLTi3tpl2gqir0/ZzcTquF3nvdtGrv2PvW38+JhliLA5pKadJRGTcDpMcHDtBqPkvYycWmjFWpRq05U5bGmvM9KSscTTGzME1a9ocD1EVHkVsCeazRyGpTlTm4S2pteRyr0+AgCAx94Zz1fKx5tubIbiO3dO750WOrLRg3yJVjR9tc06b3yX31+h5wVCdcCApGxmz9+JHtFw6LRDaetxq7wDR4qfYQ1uRqHay4yp06K3tt+Gpff0KurM0gIAgCAIAgCAIAgNSv1fJt3WejStHTDhg3MMHvO+g1UW4uFTWS2l7g2DSvZac9VNevJdWRKamHTb3TEy4uc41c44klVDbbzZ0anTjTioQWSRxLw+wgKfs7uL0bXttvXDgnyc8fId6sbW1+uZpmO47tt7d976LqyoKxNMCAIAgJrtmszeZBtRgxaTDcaaGrm1PAEO+JV9/DUpG39lLnKc6D3rNfZ+eryJUq03cIC87N5wzlnwS/NgMM/lcQ39NFdWstKkjmOP0VSv55bHk/Na/XM2ZSCnCAIDU9qMfkbOitGG8WN/WCfJpUa8eVJl52dhpX8HwTfo11IYqY6UEBbNk0ryEgIo/iRHu8Duf0K3so5Us+JzntNV075x/pSXXqbmpZr4QBAEAQBAEAQGpX6vk27rPR5Wjphwwbowe876DVRbi4VNZLaXuDYNK9lpz1U168l1ZEpqYdNvdMTLi57jVzjmSqhtt5s6LTpxpxUILJI4l4ZAgKfs7uLXdti229cOCfJzx8h3qxtbX65mmY7ju23t33vourKgrE0wIAgCAIDXdoUp6ZZ8wzVrQ8flcHHyBWC5jpUmW2B1fZX9N8Xl5rIgSpDqAQFf2NRt6ViweEavixv8A4q0sH8DXM0LtXDK5hLjH7N/koCnGrBAEBom2N27JQwNY7a/9OIfmFCvv5a7/AMmzdlVneS/sf3iRtVR0AIC/3Ah8lZ8s1vuV8XEn5q7tllSictxuWlf1Xz+ySNgWcqwgCAIAgCAIDUr9Xybd1no8rR0w4YN0YPed9BqotxcKmsltL3BsGley056qa9eS6siU1MOm3umJlxc9xq5xzJVQ2282dFp0404qEFkkcS8MgQFP2d3Fru2vbbeuHBPk54+Q71Y2tr9czTMdx3bb27730XVlQViaYEAQBAEAQHRtyFy8tHgu9qE8eLCF8VFnBrkSbOehcU5cJL7o83KgOuhAVHYo8kTTNAYR8eUr8grGw+rw6ml9rks6L/u/4lOViaaEAQGh7ZB+xwz/AK7f9uIoV9/LXf8Ak2fsp/5cv7H94kcVUb+EBf7gxOVs+WcPcp4OI+iu7Z50onLcajo39Vc/ukzYFnKsIAgCAIAgNSv1fJt3WejytHTDhg3Rg9530Gqi3FwqayW0vcGwaV7LTnqpr15LqyJTUw6be6YmXFz3GrnHMlVDbbzZ0WnTjTioQWSRxLwyBAU7Z3cWu7a9tt64cE+Tnj5DvVja2v1zNNx3Hcs7e3fe+i6sqKsTSwgCAIAgCAIDp2xEEGBGivybDeT3MJXzN5Rb5Ge1i5V4RW+S+55sWvnXwgKjsTbQTT9Kwh4cp/dWNh9Xh1NL7XPXRX93/EpysTTQgCA0/atA5az3v9x7Hfq3f6lFvFnSZfdm56N/FcU16Z9CIKnOkBAW7ZRNCPZ7YQ/hvew97t/+tW9nLOllwOcdpaThfOX9ST9MuhuKllAEAQBAEBqV+r4tu6z0eWo6YcOa3Rg9530Gqi3FwqayW0vMGwad7PTnqprbz5LrwIlNTDpt7piZcXPcauccyVUNtvNnRqdONOKhBZJHEvDIEBTtndxd7dti2m4Zw4R8nPHyHerC1tfrmabjuO5Z29u+99F1ZUVZGlhAEAQBAEAQBAYO+8wJWQmYjtYRb8XMHm5Ybh5UpdxZYRTdS+pJf1J+WvoefFRnVAgK7sZg7stGj8Yu74MB/qVpYL4G+ZofayedxCPCP3b/AAUJTjVQgCAxF7ZT06SmJdoqTCcQOJA3m+YCxVo6VNrkTsMq+yvKc3/UvXU/Q87qiOsBAUjYzaO5EjWa89JoiNHW00d3kOHwqfYT1uJqHau2zpwrLc8n4619vUq6szSAgCAIDUr9XyZd1no8tR0w4c1ujB7zvoNVFuLhU1ktpeYNg072enPVTW18eS68CJTUy+ce6YmnFz3GrnHMlVDbbzZ0anThTgoQWSRxLwyBAU3Z3cXe3bXttuGcOCdeDnjhwHerC1tfrmabjuO5Z29u+99F1ZUlZGlhAEAQBAEAQBAEBoW2G0PR5Vki04xX1I+6wVP6i1Qr6eUFHibP2Wt9O5lVeyK9X+mZHVVG/hAXfZpJ+iWfB3hQv3nnvcd39ICubSOVJHM+0Fb2l/PLdkvJa/XM2hSSlCAID4RXAoDzhb1nmy5mNIuBG48gV4V5p720PeqCpDQm4nXLK4Vxbwq8UvPf6nQXwSjIXetQ2NMwrRZjuOqRxacHDvaSF90p6E1IiX1qrq3nRe9eu1ep6Ll4zZlrY8AhzXAOa4ZEEVBHcr5NNZo5NOEoScZLJrUzkXp8hAalfq+TLus9HlqOmHDmt0YPed9BqotxcKmsltLzBsGnez056qa2vjyXXgRKamXzj3TE04ue41c45kqobbebOjU6cKcFCCySOJeGQICm7O7i7+7bFtNwzhwTrwc8cOA71YWtr9czTcdx3LO3t33vourKkrI0sIAgCAIAgCAIAgCAh20+1/Wk66DCNWQRyY7a1efiw/KFT3dTTqZcDpHZ6z93s1J7Z6/Dd6a/E1FRS+OWVl3Tb2S0HFz3BrR1k0HmV6k28kY6lSNODnLYk35HpOSlhJQ2SsHosaGDsAoPktgjHRSSOQ1qrq1JVJbW2/M516YwgCAICR7YrJ5CNDtWGMIg3HGntNyJPW3D8qq76nlJS4m99lbvToyoPbF5ruf4f3J4oJtYQFV2TXmERvqGcPObUwiTmM3M7RmOqvBWVlWzXs34GkdpsM0Ze901qfzdH47Hz7ylKwNQNTv1fFt3Wejy1HTDhzW6NHvO+g1UW4uFTWS2l5g2DyvZ6c9VNbXx5LrwIjNTL5x7piacXPcauccyVUNtvNnRqdOFOChBZJHEvDIEBTdndxd/dti224Zw4J14OeOHAd6sLW1+uZpuO47lnb271730XVlSVkaWEAQBAEAQBAEAQBAYS+NuCwJV85Ub5G7DHFxy8Mz1BYa9X2cGyxwqxd5cxp7tr7v12eJ58c4vO841JxJKozqiSSyR8Q9Ny2VWV6wnRNPHMgjfPDeODB8z+VS7OnpVM+Br3aS79jZ6C2zeXhtf48S2q3OdBAEAQBAYa91ii3pWJI4b1N5hOjhi3HSuR6iVir0/aQcSwwu9dncxq7tj7nt/K5o89PYYZLIgIINCDgQdQQqI6qmpLNbD4h6fuXjOlnNjwCWuaQ5rhmCDUEIm080fE4RnFxks0ynu2oj0MOa39r6JFOZl068Pu8erFWPv38P/AHGmrsu/e8s/4W3n3frw5kympl8490zNOLnuNXOOZKr23J5s3GnThSgoQWSRxLwyBAUzZ3cXlN217bbhnDgnXg544cBrn22Fra/XM07Hcdyzt7d6976LqypqyNKCAIAgCAIAgCAIAgPj3BgL3kADEk5DtQ9SbeSIRf68v/EUxWAfsYdWwxx953fTwA61S3Nb2ktWxHTMFw33Kh8Xzy1vovD7msKOXIQF12cWJ6mk2mMKRIv2j+IqOYO5tMNCSrm1paFPXtZzPHr33q7ei/hjqXV+fpkbUpJShAEAQBAEBHtq93PQY3riVH2cU8+nsv4/mz7a8Qqq8o6MtNbGb92axH2tL3eb+KOzmv0+2RoKhG0BAEAQBAUzZ3cXlN217bbhnDhHXg544cBrnlnYWtrn8czTsdx3Rzt7d6976LqypqyNKCAIAgCAIAgCAIAgCAlW02+XpFbEsl3NyixBr9wHhx45ZVrW3dxn8EfE3bs9g2hlc11r+lcOffw8+GU1VebgEBtmzi7nryZEaYbWDCo59cnH2W95xPUDxCk2tH2k83sRRY9iPulvowfxy1Llxf45lzVyc2CAIAgCAIAgOracgy1IT5GcFWPFCPkRwIOIPEL5nBTjoszW9xO3qxq03k0efryWFEu9HdJTeOrX6OboR9RoVR1aTpy0WdTsL6neUVVh4rg+Bi1jJoQBAbzstsSXtSM6PaDmufDxbLnX7xr0gDp46VmWdKE5Zy3bjWu0d7cW9JRpJpS2y4cuTfHy5WZWxz4IAgCAIAgCAIAgCA+OcGAueaAYknRD1Jt5Ill/NoPLh1mWA7m5PjjXiIfV97XTia25u8/hh5m64N2f0Gq90te6P5/HmTRV5uAQHbsmzYlrxWSMkKvcaDgOJJ0AGK+oQc5aKI9zc07ak6tR5JHoC7diMu/AbIS2NMXOpQucek4//YAAaK8pU1Tjoo5df3s7yu6s/BcFuX73mUWQhBAEAQBAEAQBAYS9l3Id5IPo0fB7cYcTVp+oOo+oCw1qKqxyZY4ZiVSxracdae1cV+VuIPa9lxLHiukp9u69vgRoWnUFUs4OEtGR021uqdzSVWk80/3k+Z018kgIDllZh8o9sxKuLXtNQ4GhBXqbTzRjqU4VIuE1mnuKvdDaSycAlLfIhxMhGyY78XuHyzyyVnQvFLVPUzR8U7NzpN1LX4o8N67uK9e8oTXB43mmoOIIU41Zpp5M+oeBAEAQBAEAQGFvBeiWu+P29436VEJuLzw5ug6zQLDVrwp/MywscLubx/wo6uL2ef4zZIr2X3j3hrAH2UH/ACmnP8bva7MBlhhVVda5lU1bEb5hmCULL4vmnxe7uW77mrqOXQQHLKyzpt7ZeVaXPcaNaMyV6k28kY6lSFODnN5JFxuJdJt24fKx6OjvHPd7oz3GnhXPiR1BXFvbqks3tOb4zi8r6pox1QWxceb6cDaVJKUIAgCAIAgCAIAgCAwd6rswrywuRmea8dCKBi0/VvEfI4rDWoxqrJllhuJ1bGppQ1p7Vuf68GQ+8FgxrvxPRbQbT3XjFrhxafpmFT1aUqbykdHsb+jeU9Ok+9b13mMWMmhAEBmrBvVNWDzZCIdz/KdzmfCcu0UKy0686fysrr3CrW811Y6+K1Pz3+OZvtlbV4cSjLWguYfehkOHbumhA7yp0L9fUjWLnspUWuhNPk9T81q+xtElfWRnP3cyxvU+rP5wFIjc0pbylq4LfUttNvu1/bMysG04Mcb0CNCcOIe0/IrKpxexohTta0HlKEl4M/b5+FDxfEYO1zR9U0o8T5VCq9kX5Mxs1eySlAXRpmDho1wefBlSsbr01tkiXTwm9qPKNKXisvvka9aW1KVl6tkWRIx0NNxvi7H9KwTvoLZrLa37LXU9dRqK836avU0u29o03aVYcsRAYdIfS73nGvWKKJUvKktmo2G07OWdDXNab57PL85moPeYhL4hJJNSTiSdSSopfJJLJbD4h6EB2rMs6LasQSlnsL3nQfMnIDrK+oQlN5RMFxcUrem6lV5JFruTc2HdtvLRqPjuHOfo37rK6deZ6slb29uqSze051i+M1L6WjHVBbFx5v8Aeo2pSSlCAIAgCAIAgCAIAgCAIDqWpZkK1oZlLQYHsOh0PEHMHrC+ZwjNZSRntrmrb1FUpSyZJL07N41mVmLIrHhe7/Eb2gdLtGPUqutZyjrjrXqb1h3aSjXyhX+CX+L8d3j5mjEbuDlDNkTzCHoQBAEAQBAEAQBAEAQG1XWuLMW9SPEHJQTjyjhi4fcbr24Dr0Umjazqa9iKPEcdt7TOK+KfBbu97vuWG7934F34fIWcylek84ud+J30yFcArWlSjTWUTQr3EK95PTqvuW5dy/bMoshCCAIAgCAIAgCAIAgCAIAgCAIDAXguhK29V83D3Yh/is5ru/R3eCsFW3hU2rWWdljF1aaoSzjwetfp4E6tvZhMydX2W5sdvDoP8DgfHHgoFSymvl1m22nae2qaqycH5r8+niaZOyMSQdyU9DfDdwe0t8K5qJKMo6msjYKNelWjpU5KS5PM668MwQBAEAQBAfuBBdMOEKXa5zjk1oJJ7AESb1I+JzjBaUnkuZtlibOpu0qPmWiAzjE6XcwY17aKVTs6ktuoo7vtFZ0NUHpvls89nlmUW71wJWxqRojeWiD24lCAfusyGPGpHFT6VpThr2s1S+x+6uvhT0I8F1e37LkbWpJRhAEAQBAEAQBAEAQBAEAQBAEAQBAEAQHHMQGzLTCmGte05tcAQe4rxpPUz7hUlB6UG0+RgJ24shOc58u1p4sLmeTSB5LBK1pS3FpRx2/palUb78n99ZhZjZVKvqYESM3qqwgfpr5rE7GG5ssIdqrpfNGL811MfF2RtJ+ymiB1wgfk8LG7BbpehKj2tll8VL/L9GfluyMe1N4f8mn/AHE9w/3en6nr7XPdR/y/+Tuwdk8u39/HjH8O435gr7VhDe2R59rLh/LCK831RmJLZ7ISlHGEYhGr3OPi0EA+CyxtKS3ECt2hv6mrTy7kvvt9TYpOShyI5KShsht4MaGjwAWeMVHUkVNWvUqvSqScnzeZ2F9GIIAgCAIAgCAIAgCAIAgCAIAgCAIAgCAIAgCAIAgCAIAgCAIAgCAIAgCAIAgCAIAgCAIAgCAIAgCAIAgCAIAgCAIAgCAIAgCAIAgCAIAgCAIAgCAIAgP/2Q=="/>
          <p:cNvSpPr>
            <a:spLocks noChangeAspect="1" noChangeArrowheads="1"/>
          </p:cNvSpPr>
          <p:nvPr/>
        </p:nvSpPr>
        <p:spPr bwMode="auto">
          <a:xfrm>
            <a:off x="155575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8198" name="Picture 6" descr="http://yoendesarrollo.files.wordpress.com/2011/06/n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642918"/>
            <a:ext cx="1357322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¿Qué podemos hacer para fortalecer la autoestima?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Ofrecer  a los niños oportunidades de éxito.</a:t>
            </a:r>
          </a:p>
          <a:p>
            <a:r>
              <a:rPr lang="es-ES" dirty="0" smtClean="0"/>
              <a:t>Educa a tu hijo para que sea sociable.</a:t>
            </a:r>
          </a:p>
          <a:p>
            <a:r>
              <a:rPr lang="es-ES" dirty="0" smtClean="0"/>
              <a:t>Transmítele </a:t>
            </a:r>
            <a:r>
              <a:rPr lang="es-ES" dirty="0" smtClean="0"/>
              <a:t>el valor de compartir.</a:t>
            </a:r>
          </a:p>
          <a:p>
            <a:r>
              <a:rPr lang="es-ES" dirty="0" smtClean="0"/>
              <a:t>Enseña a disfrutar de las pequeñas cosas.</a:t>
            </a:r>
          </a:p>
          <a:p>
            <a:r>
              <a:rPr lang="es-ES" dirty="0" smtClean="0"/>
              <a:t>No compares a tu hijo con otros niños, ni con sus hermanos.</a:t>
            </a:r>
          </a:p>
          <a:p>
            <a:r>
              <a:rPr lang="es-ES" dirty="0" smtClean="0"/>
              <a:t>Permite que tu hijo se equivoque y cometa errores y aprenda de estos. </a:t>
            </a:r>
          </a:p>
          <a:p>
            <a:r>
              <a:rPr lang="es-ES" dirty="0" smtClean="0"/>
              <a:t>Pasa tiempo libre con tu hijo, juega con él y se afectuoso.</a:t>
            </a:r>
          </a:p>
          <a:p>
            <a:r>
              <a:rPr lang="es-ES" dirty="0" smtClean="0"/>
              <a:t>Crea una comunicación abierta y a diario.</a:t>
            </a:r>
          </a:p>
          <a:p>
            <a:r>
              <a:rPr lang="es-ES" dirty="0" smtClean="0"/>
              <a:t>Ayuda a tus hijos a que se pongan metas realistas. </a:t>
            </a:r>
          </a:p>
          <a:p>
            <a:r>
              <a:rPr lang="es-ES" dirty="0" smtClean="0"/>
              <a:t>Inculca amor por la vida.</a:t>
            </a:r>
          </a:p>
          <a:p>
            <a:r>
              <a:rPr lang="es-ES" dirty="0" smtClean="0"/>
              <a:t>Evita actuar de forma violenta delante suyo.</a:t>
            </a:r>
          </a:p>
          <a:p>
            <a:endParaRPr lang="es-ES" dirty="0"/>
          </a:p>
        </p:txBody>
      </p:sp>
      <p:sp>
        <p:nvSpPr>
          <p:cNvPr id="7170" name="AutoShape 2" descr="data:image/jpeg;base64,/9j/4AAQSkZJRgABAQAAAQABAAD/2wCEAAkGBxQQEBQRERAUEA4QFxIWGBUTFRMbFhQUFxQWGRYYFxQYHCghGhonGxMULTEjJSktLi4uFx8zODUsNyguLisBCgoKBQUFDgUFDisZExkrKysrKysrKysrKysrKysrKysrKysrKysrKysrKysrKysrKysrKysrKysrKysrKysrK//AABEIAOEA4QMBIgACEQEDEQH/xAAcAAEAAgMBAQEAAAAAAAAAAAAABgcBBAUDAgj/xAA9EAABAwIDBAYGCgICAwAAAAABAAIDBBEFEiEGBzFBEyJRYXGBCBQykaGxIzNCUmJygpKiwRXRQ7IkU1T/xAAUAQEAAAAAAAAAAAAAAAAAAAAA/8QAFBEBAAAAAAAAAAAAAAAAAAAAAP/aAAwDAQACEQMRAD8AvFERAREQEREBERAREQEREBERAREQEREBERAREQEREBERAREQEREBERAREQEREBERAXlU1DY2Oe9wZGwEuc4gBoHEkngF6qnPSMxp8dPT0jCQ2pc98lubY8mVp7sz7/pQfWP794IpHMpKZ1SGm3SPdkY7tLRYm3eQFt7Ob8KSoe2OpifRl2mckPiB/E4atHfa3bZQjdFuyjxKN1XVl4pg4sYxpymRzbZnZvugm2nMHsUw2k3F0sjCaKV9PMODZCXxu7ifab46+CC2YJmvaHscHscAQ5pBDgeBBHEL0X512O2nq9nKv1HEWOFE5x0OoZc/Wwu+0w8wPgdF+hqeZr2h7HBzHgEOabhwIuCDzCD0REQEREBERAREQEREBERAREQEREBERAREQEREBERAVDeksz6aiPIsnHudH/sK+VTvpJUOakpZraxSvYT2CRgPzjCCdbs6URYRRNAteFjj4vGY/FylCju7yTPhVER/88PwYB/SkSCPbbbJw4pTOgmbZ2pjkA60T+RHd2jmFA9z2OTUk8uB12k9NmdCSbgs4ljTzbY5m9xI0tZW6VVm+nCHRCnximbaqoJI85H2oc2l7cQHG3g8oLTRaWDYkyqp4qiPWOdjHt8HC9j3hbqAiIgIiICIiAiIgIiICIiAiIgIiICIiAiIgIiICgu+ug6bBamwu6Ho5R4Nkbm/iXKdLQx+iFRSzwkXE0UrLfmYR/aCK7lq3psFpu2LpIz3ZHm3wIPmpyqe9HCs/wDFqqcnWKYPt2Z2Bp+MauFAWhjuHNqqaand7M8cjD3ZmkA+Rst9YQV1uKq3OwvoH/WUc00RHZ1s1v5lWMq13QsyVGLsHsNrXEeJzX/pWUgIiICIiAiIgIiICIiAiIgIiICIiAiIgIiICIiAsFZXhWVAjjfI72Y2ucfBoJ/pBS+4vq4pijB7IJ/jO8D5lXeqX9HiAyOr6s/8sjG377uef+4V0IC+XusCToALnwC+lEt5mKmCgfHFrVVpFLC0cTJNdt+6zcxv3IOTuYjz0tTV62rauolbf7gdlHyKsNcrZjB20NHBSs1bAxrb/edxc7zcSfNdVAREQEREBERAREQEREBERAREQEREBERAREQEREBV7vux8UmFyRNNp636Fg55TbpTb8tx4uCm+KYjHTRPmnkbFDGCXOcdAP7Pcqr2bon7Q4kMUqI3Mw2jcW00bxpKQdH+TgCeV8o5FBMt1+zv+OwyGFzcszx0svb0jwLg+ADR+lS1YsvKrqWRMdJI9scTAXOe4gNa0cSSeAQfU0rWNLnODWNBJJNgANSSexVdh+1dFVV5xGrrYYqenD46OF7xm42kqXM4hzrWaDwby1Xeqad+Ngtf0kGDa8Ltlrew9scHC3N/cOKl3T4SzUUIcfxyzuv5F9vgg2DvNwsaevxfy/0tmn3gYbIQG4hT3PIvA+a8nbtsLIt/j4fc4fEFc2q3QYS/hSGMnmyaf5OeR8EE0pK+KYXilZK3tY9rh8Cti6qKu3GxNdnoq6elkHDN1gO7M0tcPetR1NtHhJuyQYpSt4t9t1vAgSA+BIQXSirXZvfDSzv6CsaaCoboel+qzcxnIBb+oDxVjxyBwDmkOadQQQQR2gjig+0REBERAREQEREBERAREQEREBERAXxK8NBc4gNaCSTwAHEkr7Vd78sZdT4W6OMkS1j2wi3HKdXgeIbb9SCNQ9JtVXlxL48AonizdQah47R3j9rTbQlXHSUrImNjjY2OKMBrWtADWtAsAAOAXK2PwBmH0UNKwfVNGY/ekOr3HxJPkuhieIx00Tpp5GxQxi7nvNgOQ878kG2vOaFrwWuaHNPEOAII7wVWT97L6lxbheFVNc1pI6QgsYbd4Bt52PcsybxMRp+tVYDO2HiXQuLiB3jKQPMoLPaLLKiuye8CixLqwy5J9bwTWbKLcbNvZ1vwkqUgoMoviSUNBc4hrRqSSAAO8lR2TbelLjHTdJXyi4LaNhkAI5Ol0jb+pwQSVYXOw2rnkN5Kb1eO2meVrpL9hYwFo/cV0QgjW1uwtHibSKiECYiwmYA2VvG3XtqBfgbhVYZ8R2Ula15Nbgz3WGp6t+Tf/U/u9l3yvlamJ4dHUwvgmYJIZWlrmnmD8j3oNfZ7HIa6nZU07xJE/wB7Tza4cnDmF01+ecHq5Nl8adSyvJw2pINzw6NxIjk14OadHdwPcv0K0+5BlERAREQEREBERAREQEREBERAVX75mXnwi/seuxg+Jcz+rq0FBt7uDOqaAPiOWaklina617ZTYm3gb+SCcKnd6JdiWNUOD5y2nP0sgH2tHuPmGROt+ZW9TTiRjXt9l4Dh4EXVUbQt6Da+hmdYR1MRYD+Lo5WfMs96C08OoY6eJsMMbYoowA1rRYABbFkCyghO2m7imxC8rB6pXt1ZURXBzDgXtBGbx496h9JvIrqBzsMq6Q1uKtLGwujcLTB3Bz7C+g1uOPPLa6uYqL4LsRBS19RiGeSaqqr3MpYejBNyI8rRYWDRrc2b4oOHh+w1RXWmxupNQTYijiJZTxm4NnZT9IdBx95U8oaKOBgjijZFE0WDWNDWgdwGi2AiBZERARFglBTHpJ0LTBST/wDI2SSPxa5ub4FnxKsjYGsdPhlHK83e+CK57SG2/pUxvYxZ+NYpDh1F9I2BzowQeq6Yn6RxP3WhvHucr5wPDW0lNDTMN2QRsYD25QBdBvIiICIiAiIgIiICIiAiIgIiIC8qmBsjHMcLseC0jtBFj816r5cbC/AIIHsbi5oaN9JU55KihmdTsa1pdJO13XgyN5kseNeAykkgAlN52BPqYaatjY5tVQSMlDdC4McW9IDa4OWzSbfdK6GyTxWTz4gQLE9DDoNI2jV3ib/0pY4XFjqCg5uzeMMraWOoZ7Mg1GnVcNHNPgQV1FUDJ3bM4iWSPLsDxBznMJ1NNKTci3HKL9moseIN7bilDgHNIc1wBBBuCDwIPNB6IiICIiAixdRPa/eDRYaMssvSVHKCLrSHsvyb5280Ere8AEkgAakk6Ad5VT7dbX1OIFuHYM10jqjMJJ23AbFoCWv+yw9brnjbq3uF5/4zFsfIfUvdhGG8WwsuZZNNC8aEjX7Vh+HmopsptHU7PYpJRVzs9NK9oe88gRaOZjjxba1x3HmEFq7ud38OERXB6WskA6SW38GDky/mefYJoF8sdcXGoK+kBERAREQEREBERAREQEREBERAUd3h1pgwqskabObDIAe9wyj/ALKRKI72Yy7BqwDlFfyD2k/AFBr7maUR4JSjm8SPPi6V5+VlNlD90cofgtGQbgRlvm2RwPxBUwKCltoqBuL7Uiknu+ko4CSy5F+qCeHMukZr+ELqQsrdnCQGvxHAhqA3WopQTc6aAsGvd+XW+GRil2wJdoK+lOUngXdW4B5n6B3vCtVBwtntsKOvaHU1TG8m3UJDZG9xYdbruZu9RXHd3OHVrs81IwSnXPEXRuJ7TkIDjpzBXJO5/DzoXVRb2esPsgluJbR0tMCZ6uGK33pGA/tvdQ2u3v0pf0VDBUYjNwAhjdlv+Y6+YFu9dHDd1OFQEEUTZHDnM+R4/Y52X4KW0dDHC3LFEyJvYxrWj3AIK1lw7HcU0nmiwmjdxZCSZnN7C4G/bzHgpJsnu6osOIfHGZqniZ57OkvzI0s3yHvUvRBiypj0kMKaYKarAtI2Qwnva9heL+BjP7lc5VKekBiRqJKTC4B0lQ+QSFo4hzhkiHnnefcgsfdvVumwmie83cYI2knicgy3J5nqqSrmbM4X6pR09MDfoIo2E9rmtGY+ZufNdNAREQEREBERAREQEREBERAREQFpYzh7amnlp3+zPG+M/qaRf4rdQoKo3B4oRTz4bL1amilf1DxDHO61vB+b9w7VaxVQbzcKnwuuZjlCzMwECpjF7HQAudYey4AAnkQDzU4wzbCGuw+WrpH5nRxPcYzbPHIGE5Xt5G48DyQV9vhxlk1ZTRYeJJsYoXukvCLiNjW5nseeZ6rdBpa4PGysfYfayLFKRs8RAkFhLHzik5g9x4g8woR6PeHN9TnrXdepqZntc8+1laGmxPe5zifJbu1Gwc9PUuxLBXiCrNzLTn6qfmbDgCeYOhJuCCgsxFWuCb2YQ71fE4ZMNrG6HpGu6Jx7Q7iB4i3DUqdYdjdPUDNBUwzA/ckYfgDog6CLxlqmNF3SMaO0uAHvK4mIbb4fB9ZX04PYJGuPuaSUEhWCVAJd57Jjkw2hq8Rk1s5kZZCD+KV/AeXmo9ttT45PQVFTNNFQwwsz+rU5cZHsBBf0k3KzbnQ62tYIJNtpvDZTONJRM9exV9mthju4MJ5yEdn3Rr22Gq093ewD6eV2I4i/p8Vnu7U5hDfTqnm+1hcaAaDTUxz0bqlhiq4ujb0zHsfnsM5Y9tsubjlBZw7yrpCAFlEQEREBERAREQEREBERAREQEREBERB5zQh7S1wDmOBBBFwQeII7FUu0G6ianmdVYJU+rSOvmp3HqEHi0ONwW6nquBHereRBS26CrmwmpfhWIQmmdVkzQlxbkdJo1zWuaSNQ0W/L3hXQuDtjsrDidP0MoLXtOaOVntxPHBzT8xzURwzbSowqRtFjbSG3yw17QTHMOXS82u1Fz7/vEJ9iuDQVbMlTBHOzskY11vC/DyUNq9zeFSEkQPjvyZLJbyBJsp3S1TJWCSN7ZI3C4cwgtI7iF63QV7DuYwpvGGR/5ppP6IXfw3YLDqcgxUEAcODnMzuHg59yFJEQfEcQaLNAaByAsPcFx9tZ2x4dVvf7DYJr3/IRb4rtXVPb09oX4m9uC4YPWJJHAzyNP0bAxwIaXjQAEXcfwgC5KDn+jXQuHrk/2D0UQ/MMzj8HN96vJcLYzZuPDKOOli1yXL3c3yO9px/rsAAXdQEREBERAREQEREBERAREQEREBERAREQEREBa2IUEdRG6KaNssTxZzHgEEeC2UQVlVbrZKZ7pcHxCXDy43MTrviJ89R5hyRVu0dMLSU1JiDR9qNwY8+Psj+IVmogryLa/F7dbZ99/wANTFb4r1ZjmNzA9HhMFNfgaipvbvLWBT5Ysgr6TY3EK7TEsUy07rXp6FnRsI5gynrEHW4PapZs9s5TYfH0VJA2Fhte1y5xHNzzq4+JXWRBgBZREBERAREQEREBERAREQEREBERAREQEREBERAREQEREBERAREQEREBERAREQEREBERAREQEREBERAREQEREBERAREQEREBERAREQEREBERAREQEREBERAREQf/2Q=="/>
          <p:cNvSpPr>
            <a:spLocks noChangeAspect="1" noChangeArrowheads="1"/>
          </p:cNvSpPr>
          <p:nvPr/>
        </p:nvSpPr>
        <p:spPr bwMode="auto">
          <a:xfrm>
            <a:off x="155575" y="-1462088"/>
            <a:ext cx="3048000" cy="3048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172" name="AutoShape 4" descr="data:image/jpeg;base64,/9j/4AAQSkZJRgABAQAAAQABAAD/2wCEAAkGBxQQEBQRERAUEA4QFxIWGBUTFRMbFhQUFxQWGRYYFxQYHCghGhonGxMULTEjJSktLi4uFx8zODUsNyguLisBCgoKBQUFDgUFDisZExkrKysrKysrKysrKysrKysrKysrKysrKysrKysrKysrKysrKysrKysrKysrKysrKysrK//AABEIAOEA4QMBIgACEQEDEQH/xAAcAAEAAgMBAQEAAAAAAAAAAAAABgcBBAUDAgj/xAA9EAABAwIDBAYGCgICAwAAAAABAAIDBBEFEiEGBzFBEyJRYXGBCBQykaGxIzNCUmJygpKiwRXRQ7IkU1T/xAAUAQEAAAAAAAAAAAAAAAAAAAAA/8QAFBEBAAAAAAAAAAAAAAAAAAAAAP/aAAwDAQACEQMRAD8AvFERAREQEREBERAREQEREBERAREQEREBERAREQEREBERAREQEREBERAREQEREBERAXlU1DY2Oe9wZGwEuc4gBoHEkngF6qnPSMxp8dPT0jCQ2pc98lubY8mVp7sz7/pQfWP794IpHMpKZ1SGm3SPdkY7tLRYm3eQFt7Ob8KSoe2OpifRl2mckPiB/E4atHfa3bZQjdFuyjxKN1XVl4pg4sYxpymRzbZnZvugm2nMHsUw2k3F0sjCaKV9PMODZCXxu7ifab46+CC2YJmvaHscHscAQ5pBDgeBBHEL0X512O2nq9nKv1HEWOFE5x0OoZc/Wwu+0w8wPgdF+hqeZr2h7HBzHgEOabhwIuCDzCD0REQEREBERAREQEREBERAREQEREBERAREQEREBERAVDeksz6aiPIsnHudH/sK+VTvpJUOakpZraxSvYT2CRgPzjCCdbs6URYRRNAteFjj4vGY/FylCju7yTPhVER/88PwYB/SkSCPbbbJw4pTOgmbZ2pjkA60T+RHd2jmFA9z2OTUk8uB12k9NmdCSbgs4ljTzbY5m9xI0tZW6VVm+nCHRCnximbaqoJI85H2oc2l7cQHG3g8oLTRaWDYkyqp4qiPWOdjHt8HC9j3hbqAiIgIiICIiAiIgIiICIiAiIgIiICIiAiIgIiICgu+ug6bBamwu6Ho5R4Nkbm/iXKdLQx+iFRSzwkXE0UrLfmYR/aCK7lq3psFpu2LpIz3ZHm3wIPmpyqe9HCs/wDFqqcnWKYPt2Z2Bp+MauFAWhjuHNqqaand7M8cjD3ZmkA+Rst9YQV1uKq3OwvoH/WUc00RHZ1s1v5lWMq13QsyVGLsHsNrXEeJzX/pWUgIiICIiAiIgIiICIiAiIgIiICIiAiIgIiICIiAsFZXhWVAjjfI72Y2ucfBoJ/pBS+4vq4pijB7IJ/jO8D5lXeqX9HiAyOr6s/8sjG377uef+4V0IC+XusCToALnwC+lEt5mKmCgfHFrVVpFLC0cTJNdt+6zcxv3IOTuYjz0tTV62rauolbf7gdlHyKsNcrZjB20NHBSs1bAxrb/edxc7zcSfNdVAREQEREBERAREQEREBERAREQEREBERAREQEREBV7vux8UmFyRNNp636Fg55TbpTb8tx4uCm+KYjHTRPmnkbFDGCXOcdAP7Pcqr2bon7Q4kMUqI3Mw2jcW00bxpKQdH+TgCeV8o5FBMt1+zv+OwyGFzcszx0svb0jwLg+ADR+lS1YsvKrqWRMdJI9scTAXOe4gNa0cSSeAQfU0rWNLnODWNBJJNgANSSexVdh+1dFVV5xGrrYYqenD46OF7xm42kqXM4hzrWaDwby1Xeqad+Ngtf0kGDa8Ltlrew9scHC3N/cOKl3T4SzUUIcfxyzuv5F9vgg2DvNwsaevxfy/0tmn3gYbIQG4hT3PIvA+a8nbtsLIt/j4fc4fEFc2q3QYS/hSGMnmyaf5OeR8EE0pK+KYXilZK3tY9rh8Cti6qKu3GxNdnoq6elkHDN1gO7M0tcPetR1NtHhJuyQYpSt4t9t1vAgSA+BIQXSirXZvfDSzv6CsaaCoboel+qzcxnIBb+oDxVjxyBwDmkOadQQQQR2gjig+0REBERAREQEREBERAREQEREBERAXxK8NBc4gNaCSTwAHEkr7Vd78sZdT4W6OMkS1j2wi3HKdXgeIbb9SCNQ9JtVXlxL48AonizdQah47R3j9rTbQlXHSUrImNjjY2OKMBrWtADWtAsAAOAXK2PwBmH0UNKwfVNGY/ekOr3HxJPkuhieIx00Tpp5GxQxi7nvNgOQ878kG2vOaFrwWuaHNPEOAII7wVWT97L6lxbheFVNc1pI6QgsYbd4Bt52PcsybxMRp+tVYDO2HiXQuLiB3jKQPMoLPaLLKiuye8CixLqwy5J9bwTWbKLcbNvZ1vwkqUgoMoviSUNBc4hrRqSSAAO8lR2TbelLjHTdJXyi4LaNhkAI5Ol0jb+pwQSVYXOw2rnkN5Kb1eO2meVrpL9hYwFo/cV0QgjW1uwtHibSKiECYiwmYA2VvG3XtqBfgbhVYZ8R2Ula15Nbgz3WGp6t+Tf/U/u9l3yvlamJ4dHUwvgmYJIZWlrmnmD8j3oNfZ7HIa6nZU07xJE/wB7Tza4cnDmF01+ecHq5Nl8adSyvJw2pINzw6NxIjk14OadHdwPcv0K0+5BlERAREQEREBERAREQEREBERAVX75mXnwi/seuxg+Jcz+rq0FBt7uDOqaAPiOWaklina617ZTYm3gb+SCcKnd6JdiWNUOD5y2nP0sgH2tHuPmGROt+ZW9TTiRjXt9l4Dh4EXVUbQt6Da+hmdYR1MRYD+Lo5WfMs96C08OoY6eJsMMbYoowA1rRYABbFkCyghO2m7imxC8rB6pXt1ZURXBzDgXtBGbx496h9JvIrqBzsMq6Q1uKtLGwujcLTB3Bz7C+g1uOPPLa6uYqL4LsRBS19RiGeSaqqr3MpYejBNyI8rRYWDRrc2b4oOHh+w1RXWmxupNQTYijiJZTxm4NnZT9IdBx95U8oaKOBgjijZFE0WDWNDWgdwGi2AiBZERARFglBTHpJ0LTBST/wDI2SSPxa5ub4FnxKsjYGsdPhlHK83e+CK57SG2/pUxvYxZ+NYpDh1F9I2BzowQeq6Yn6RxP3WhvHucr5wPDW0lNDTMN2QRsYD25QBdBvIiICIiAiIgIiICIiAiIgIiIC8qmBsjHMcLseC0jtBFj816r5cbC/AIIHsbi5oaN9JU55KihmdTsa1pdJO13XgyN5kseNeAykkgAlN52BPqYaatjY5tVQSMlDdC4McW9IDa4OWzSbfdK6GyTxWTz4gQLE9DDoNI2jV3ib/0pY4XFjqCg5uzeMMraWOoZ7Mg1GnVcNHNPgQV1FUDJ3bM4iWSPLsDxBznMJ1NNKTci3HKL9moseIN7bilDgHNIc1wBBBuCDwIPNB6IiICIiAixdRPa/eDRYaMssvSVHKCLrSHsvyb5280Ere8AEkgAakk6Ad5VT7dbX1OIFuHYM10jqjMJJ23AbFoCWv+yw9brnjbq3uF5/4zFsfIfUvdhGG8WwsuZZNNC8aEjX7Vh+HmopsptHU7PYpJRVzs9NK9oe88gRaOZjjxba1x3HmEFq7ud38OERXB6WskA6SW38GDky/mefYJoF8sdcXGoK+kBERAREQEREBERAREQEREBERAUd3h1pgwqskabObDIAe9wyj/ALKRKI72Yy7BqwDlFfyD2k/AFBr7maUR4JSjm8SPPi6V5+VlNlD90cofgtGQbgRlvm2RwPxBUwKCltoqBuL7Uiknu+ko4CSy5F+qCeHMukZr+ELqQsrdnCQGvxHAhqA3WopQTc6aAsGvd+XW+GRil2wJdoK+lOUngXdW4B5n6B3vCtVBwtntsKOvaHU1TG8m3UJDZG9xYdbruZu9RXHd3OHVrs81IwSnXPEXRuJ7TkIDjpzBXJO5/DzoXVRb2esPsgluJbR0tMCZ6uGK33pGA/tvdQ2u3v0pf0VDBUYjNwAhjdlv+Y6+YFu9dHDd1OFQEEUTZHDnM+R4/Y52X4KW0dDHC3LFEyJvYxrWj3AIK1lw7HcU0nmiwmjdxZCSZnN7C4G/bzHgpJsnu6osOIfHGZqniZ57OkvzI0s3yHvUvRBiypj0kMKaYKarAtI2Qwnva9heL+BjP7lc5VKekBiRqJKTC4B0lQ+QSFo4hzhkiHnnefcgsfdvVumwmie83cYI2knicgy3J5nqqSrmbM4X6pR09MDfoIo2E9rmtGY+ZufNdNAREQEREBERAREQEREBERAREQFpYzh7amnlp3+zPG+M/qaRf4rdQoKo3B4oRTz4bL1amilf1DxDHO61vB+b9w7VaxVQbzcKnwuuZjlCzMwECpjF7HQAudYey4AAnkQDzU4wzbCGuw+WrpH5nRxPcYzbPHIGE5Xt5G48DyQV9vhxlk1ZTRYeJJsYoXukvCLiNjW5nseeZ6rdBpa4PGysfYfayLFKRs8RAkFhLHzik5g9x4g8woR6PeHN9TnrXdepqZntc8+1laGmxPe5zifJbu1Gwc9PUuxLBXiCrNzLTn6qfmbDgCeYOhJuCCgsxFWuCb2YQ71fE4ZMNrG6HpGu6Jx7Q7iB4i3DUqdYdjdPUDNBUwzA/ckYfgDog6CLxlqmNF3SMaO0uAHvK4mIbb4fB9ZX04PYJGuPuaSUEhWCVAJd57Jjkw2hq8Rk1s5kZZCD+KV/AeXmo9ttT45PQVFTNNFQwwsz+rU5cZHsBBf0k3KzbnQ62tYIJNtpvDZTONJRM9exV9mthju4MJ5yEdn3Rr22Gq093ewD6eV2I4i/p8Vnu7U5hDfTqnm+1hcaAaDTUxz0bqlhiq4ujb0zHsfnsM5Y9tsubjlBZw7yrpCAFlEQEREBERAREQEREBERAREQEREBERB5zQh7S1wDmOBBBFwQeII7FUu0G6ianmdVYJU+rSOvmp3HqEHi0ONwW6nquBHereRBS26CrmwmpfhWIQmmdVkzQlxbkdJo1zWuaSNQ0W/L3hXQuDtjsrDidP0MoLXtOaOVntxPHBzT8xzURwzbSowqRtFjbSG3yw17QTHMOXS82u1Fz7/vEJ9iuDQVbMlTBHOzskY11vC/DyUNq9zeFSEkQPjvyZLJbyBJsp3S1TJWCSN7ZI3C4cwgtI7iF63QV7DuYwpvGGR/5ppP6IXfw3YLDqcgxUEAcODnMzuHg59yFJEQfEcQaLNAaByAsPcFx9tZ2x4dVvf7DYJr3/IRb4rtXVPb09oX4m9uC4YPWJJHAzyNP0bAxwIaXjQAEXcfwgC5KDn+jXQuHrk/2D0UQ/MMzj8HN96vJcLYzZuPDKOOli1yXL3c3yO9px/rsAAXdQEREBERAREQEREBERAREQEREBERAREQEREBa2IUEdRG6KaNssTxZzHgEEeC2UQVlVbrZKZ7pcHxCXDy43MTrviJ89R5hyRVu0dMLSU1JiDR9qNwY8+Psj+IVmogryLa/F7dbZ99/wANTFb4r1ZjmNzA9HhMFNfgaipvbvLWBT5Ysgr6TY3EK7TEsUy07rXp6FnRsI5gynrEHW4PapZs9s5TYfH0VJA2Fhte1y5xHNzzq4+JXWRBgBZREBERAREQEREBERAREQEREBERAREQEREBERAREQEREBERAREQEREBERAREQEREBERAREQEREBERAREQEREBERAREQEREBERAREQEREBERAREQEREBERAREQf/2Q=="/>
          <p:cNvSpPr>
            <a:spLocks noChangeAspect="1" noChangeArrowheads="1"/>
          </p:cNvSpPr>
          <p:nvPr/>
        </p:nvSpPr>
        <p:spPr bwMode="auto">
          <a:xfrm>
            <a:off x="155575" y="-1462088"/>
            <a:ext cx="3048000" cy="3048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7174" name="Picture 6" descr="http://alcarrizosdigital.net/wp-content/uploads/2013/09/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1000108"/>
            <a:ext cx="1857356" cy="18573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Transmitir la necesidad de creer en los sueños. </a:t>
            </a:r>
          </a:p>
          <a:p>
            <a:r>
              <a:rPr lang="es-ES" dirty="0" smtClean="0"/>
              <a:t>Realiza críticas constructivas.</a:t>
            </a:r>
          </a:p>
          <a:p>
            <a:r>
              <a:rPr lang="es-ES" dirty="0" smtClean="0"/>
              <a:t>Confía en tus hijos. </a:t>
            </a:r>
          </a:p>
          <a:p>
            <a:r>
              <a:rPr lang="es-ES" dirty="0" smtClean="0"/>
              <a:t>Busca razones para elogiar a tu niño.</a:t>
            </a:r>
          </a:p>
          <a:p>
            <a:r>
              <a:rPr lang="es-ES" dirty="0" smtClean="0"/>
              <a:t>Inculca la idea del esfuerzo.</a:t>
            </a:r>
          </a:p>
          <a:p>
            <a:r>
              <a:rPr lang="es-ES" dirty="0" smtClean="0"/>
              <a:t>No presiones a tu hijo para que tenga éxito.</a:t>
            </a:r>
          </a:p>
          <a:p>
            <a:r>
              <a:rPr lang="es-ES" dirty="0" smtClean="0"/>
              <a:t>Enséñale a valorar a los demás. </a:t>
            </a:r>
          </a:p>
          <a:p>
            <a:r>
              <a:rPr lang="es-ES" dirty="0" smtClean="0"/>
              <a:t>Muestra hábitos y costumbres positivas.</a:t>
            </a:r>
          </a:p>
          <a:p>
            <a:r>
              <a:rPr lang="es-ES" dirty="0" smtClean="0"/>
              <a:t>No eduques a niños que se sientan culpables.</a:t>
            </a:r>
          </a:p>
          <a:p>
            <a:r>
              <a:rPr lang="es-ES" dirty="0" smtClean="0"/>
              <a:t>Fomenta la autonomía. 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ACTIVIDADES PARA LOS MÁS PEQUEÑOS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i="1" u="sng" dirty="0" smtClean="0"/>
              <a:t>Cuentos</a:t>
            </a:r>
            <a:r>
              <a:rPr lang="es-ES" i="1" u="sng" dirty="0" smtClean="0"/>
              <a:t>, como “el Patito feo” o “</a:t>
            </a:r>
            <a:r>
              <a:rPr lang="es-ES" i="1" u="sng" dirty="0" err="1" smtClean="0"/>
              <a:t>Dumbo</a:t>
            </a:r>
            <a:r>
              <a:rPr lang="es-ES" i="1" u="sng" dirty="0" smtClean="0"/>
              <a:t>”</a:t>
            </a:r>
            <a:endParaRPr lang="es-ES" i="1" u="sng" dirty="0" smtClean="0"/>
          </a:p>
          <a:p>
            <a:pPr lvl="1"/>
            <a:r>
              <a:rPr lang="es-ES" dirty="0" smtClean="0"/>
              <a:t>Existen </a:t>
            </a:r>
            <a:r>
              <a:rPr lang="es-ES" dirty="0" smtClean="0"/>
              <a:t>multitud de cuentos que pueden ayudar </a:t>
            </a:r>
            <a:r>
              <a:rPr lang="es-ES" dirty="0" smtClean="0"/>
              <a:t> a </a:t>
            </a:r>
            <a:r>
              <a:rPr lang="es-ES" dirty="0" smtClean="0"/>
              <a:t>fomentar la autoestima, mediante su lectura </a:t>
            </a:r>
            <a:r>
              <a:rPr lang="es-ES" dirty="0" smtClean="0"/>
              <a:t>y </a:t>
            </a:r>
            <a:r>
              <a:rPr lang="es-ES" dirty="0" smtClean="0"/>
              <a:t>su reflexión. Alguno de ellos son “el Patito Feo” o “</a:t>
            </a:r>
            <a:r>
              <a:rPr lang="es-ES" dirty="0" err="1" smtClean="0"/>
              <a:t>Dumbo</a:t>
            </a:r>
            <a:r>
              <a:rPr lang="es-ES" dirty="0" smtClean="0"/>
              <a:t>”.</a:t>
            </a:r>
            <a:endParaRPr lang="es-ES" dirty="0"/>
          </a:p>
        </p:txBody>
      </p:sp>
      <p:pic>
        <p:nvPicPr>
          <p:cNvPr id="2054" name="Picture 6" descr="http://pacomova.eresmas.net/paginas/audiocuentos/patito/untitled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214818"/>
            <a:ext cx="1876425" cy="2171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389120"/>
          </a:xfrm>
        </p:spPr>
        <p:txBody>
          <a:bodyPr/>
          <a:lstStyle/>
          <a:p>
            <a:r>
              <a:rPr lang="es-ES" i="1" u="sng" dirty="0" smtClean="0"/>
              <a:t>Mi espejo</a:t>
            </a:r>
          </a:p>
          <a:p>
            <a:pPr lvl="1"/>
            <a:r>
              <a:rPr lang="es-ES" dirty="0" smtClean="0"/>
              <a:t>Nos miramos padres e hijos al espejo y explicamos nuestras características incidiendo en </a:t>
            </a:r>
            <a:r>
              <a:rPr lang="es-ES" dirty="0" smtClean="0"/>
              <a:t>aquello </a:t>
            </a:r>
            <a:r>
              <a:rPr lang="es-ES" dirty="0" smtClean="0"/>
              <a:t>que nos </a:t>
            </a:r>
            <a:r>
              <a:rPr lang="es-ES" dirty="0" smtClean="0"/>
              <a:t>hace iguales y diferentes</a:t>
            </a:r>
            <a:r>
              <a:rPr lang="es-ES" dirty="0" smtClean="0"/>
              <a:t>. </a:t>
            </a:r>
            <a:endParaRPr lang="es-ES" dirty="0" smtClean="0"/>
          </a:p>
          <a:p>
            <a:r>
              <a:rPr lang="es-ES" i="1" u="sng" dirty="0" smtClean="0"/>
              <a:t>Carta a nuestro hijo </a:t>
            </a:r>
          </a:p>
          <a:p>
            <a:pPr lvl="1"/>
            <a:r>
              <a:rPr lang="es-ES" dirty="0" smtClean="0"/>
              <a:t>Escribimos una carta a nuestro hijo donde explicamos cómo es, qué le gusta, qué cosas debería </a:t>
            </a:r>
            <a:r>
              <a:rPr lang="es-ES" dirty="0" smtClean="0"/>
              <a:t>cambiar</a:t>
            </a:r>
            <a:r>
              <a:rPr lang="es-ES" dirty="0" smtClean="0"/>
              <a:t>, qué hace bien… para posteriormente leérsela </a:t>
            </a:r>
            <a:endParaRPr lang="es-ES" dirty="0" smtClean="0"/>
          </a:p>
          <a:p>
            <a:pPr lvl="1">
              <a:buNone/>
            </a:pPr>
            <a:r>
              <a:rPr lang="es-ES" dirty="0" smtClean="0"/>
              <a:t>	</a:t>
            </a:r>
            <a:r>
              <a:rPr lang="es-ES" dirty="0" smtClean="0"/>
              <a:t>y </a:t>
            </a:r>
            <a:r>
              <a:rPr lang="es-ES" dirty="0" smtClean="0"/>
              <a:t>comentarla. </a:t>
            </a:r>
          </a:p>
          <a:p>
            <a:pPr lvl="1"/>
            <a:endParaRPr lang="es-ES" dirty="0" smtClean="0"/>
          </a:p>
          <a:p>
            <a:pPr lvl="1"/>
            <a:endParaRPr lang="es-ES" dirty="0"/>
          </a:p>
        </p:txBody>
      </p:sp>
      <p:pic>
        <p:nvPicPr>
          <p:cNvPr id="4" name="Picture 2" descr="http://www.amayasport.com/images/productos/411755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3848099"/>
            <a:ext cx="2381250" cy="3009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2285992"/>
            <a:ext cx="8229600" cy="4389120"/>
          </a:xfrm>
        </p:spPr>
        <p:txBody>
          <a:bodyPr/>
          <a:lstStyle/>
          <a:p>
            <a:r>
              <a:rPr lang="es-ES" i="1" u="sng" dirty="0" smtClean="0"/>
              <a:t>Nuestra estrella</a:t>
            </a:r>
          </a:p>
          <a:p>
            <a:pPr lvl="1"/>
            <a:r>
              <a:rPr lang="es-ES" dirty="0" smtClean="0"/>
              <a:t>Nos reunimos padres e hijos con una estrella dibujada por persona, entre todos añadimos las </a:t>
            </a:r>
            <a:r>
              <a:rPr lang="es-ES" dirty="0" smtClean="0"/>
              <a:t>cualidades </a:t>
            </a:r>
            <a:r>
              <a:rPr lang="es-ES" dirty="0" smtClean="0"/>
              <a:t>que más nos gustan de cada uno. </a:t>
            </a:r>
          </a:p>
          <a:p>
            <a:pPr lvl="1"/>
            <a:endParaRPr lang="es-ES" dirty="0" smtClean="0"/>
          </a:p>
          <a:p>
            <a:r>
              <a:rPr lang="es-ES" i="1" u="sng" dirty="0" smtClean="0"/>
              <a:t>¿Qué es lo que mejor se me da</a:t>
            </a:r>
            <a:r>
              <a:rPr lang="es-ES" i="1" u="sng" dirty="0" smtClean="0"/>
              <a:t>?</a:t>
            </a:r>
          </a:p>
          <a:p>
            <a:pPr lvl="1"/>
            <a:r>
              <a:rPr lang="es-ES" dirty="0" smtClean="0"/>
              <a:t>Dibujamos </a:t>
            </a:r>
            <a:r>
              <a:rPr lang="es-ES" dirty="0" smtClean="0"/>
              <a:t>con nuestros hijos en </a:t>
            </a:r>
            <a:r>
              <a:rPr lang="es-ES" dirty="0" smtClean="0"/>
              <a:t>un folio las cosas que mejor se nos dan </a:t>
            </a:r>
            <a:r>
              <a:rPr lang="es-ES" dirty="0" smtClean="0"/>
              <a:t>hacer y aquello en lo que debemos mejorar.</a:t>
            </a:r>
            <a:endParaRPr lang="es-ES" dirty="0" smtClean="0"/>
          </a:p>
          <a:p>
            <a:pPr lvl="1"/>
            <a:endParaRPr lang="es-ES" dirty="0" smtClean="0"/>
          </a:p>
          <a:p>
            <a:endParaRPr lang="es-ES" dirty="0"/>
          </a:p>
        </p:txBody>
      </p:sp>
      <p:pic>
        <p:nvPicPr>
          <p:cNvPr id="4" name="Picture 4" descr="imagen Estrel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785794"/>
            <a:ext cx="2000264" cy="20046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ACTIVIDADES PARA NIÑOS DE 6-12 AÑOS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i="1" u="sng" dirty="0" smtClean="0"/>
              <a:t>3 defectos, 3 virtudes.</a:t>
            </a:r>
          </a:p>
          <a:p>
            <a:pPr lvl="1"/>
            <a:r>
              <a:rPr lang="es-ES" dirty="0" smtClean="0"/>
              <a:t>Apuntamos </a:t>
            </a:r>
            <a:r>
              <a:rPr lang="es-ES" dirty="0" smtClean="0"/>
              <a:t>cada miembro de la familia tres </a:t>
            </a:r>
            <a:r>
              <a:rPr lang="es-ES" dirty="0" smtClean="0"/>
              <a:t>defectos y tres virtudes, para a continuación reflexionar sobre estos y sobre </a:t>
            </a:r>
            <a:r>
              <a:rPr lang="es-ES" dirty="0" smtClean="0"/>
              <a:t>cómo </a:t>
            </a:r>
            <a:r>
              <a:rPr lang="es-ES" dirty="0" smtClean="0"/>
              <a:t>podemos mejorar. </a:t>
            </a:r>
            <a:endParaRPr lang="es-ES" dirty="0" smtClean="0"/>
          </a:p>
          <a:p>
            <a:r>
              <a:rPr lang="es-ES" i="1" u="sng" dirty="0" smtClean="0"/>
              <a:t>Tú y yo no vemos lo mismo</a:t>
            </a:r>
          </a:p>
          <a:p>
            <a:pPr lvl="1"/>
            <a:r>
              <a:rPr lang="es-ES" dirty="0" smtClean="0"/>
              <a:t>Se selecciona una imagen de una persona </a:t>
            </a:r>
            <a:r>
              <a:rPr lang="es-ES" dirty="0" smtClean="0"/>
              <a:t>desconocida. A </a:t>
            </a:r>
            <a:r>
              <a:rPr lang="es-ES" dirty="0" smtClean="0"/>
              <a:t>continuación cada miembro de la </a:t>
            </a:r>
            <a:r>
              <a:rPr lang="es-ES" dirty="0" smtClean="0"/>
              <a:t>familia </a:t>
            </a:r>
            <a:r>
              <a:rPr lang="es-ES" dirty="0" smtClean="0"/>
              <a:t>procedemos a escribir lo que vemos, cómo es esa persona, cuál es su personalidad, sus </a:t>
            </a:r>
            <a:r>
              <a:rPr lang="es-ES" dirty="0" smtClean="0"/>
              <a:t>pensamientos</a:t>
            </a:r>
            <a:r>
              <a:rPr lang="es-ES" dirty="0" smtClean="0"/>
              <a:t>… </a:t>
            </a:r>
            <a:r>
              <a:rPr lang="es-ES" dirty="0" smtClean="0"/>
              <a:t>Por último, comparamos </a:t>
            </a:r>
            <a:r>
              <a:rPr lang="es-ES" dirty="0" smtClean="0"/>
              <a:t>las diferentes descripciones y realizamos un </a:t>
            </a:r>
            <a:r>
              <a:rPr lang="es-ES" dirty="0" smtClean="0"/>
              <a:t>pequeño </a:t>
            </a:r>
            <a:r>
              <a:rPr lang="es-ES" dirty="0" smtClean="0"/>
              <a:t>debate. </a:t>
            </a:r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DEFINICIÓN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/>
              <a:t>V</a:t>
            </a:r>
            <a:r>
              <a:rPr lang="es-ES" dirty="0" smtClean="0"/>
              <a:t>aloración </a:t>
            </a:r>
            <a:r>
              <a:rPr lang="es-ES" dirty="0"/>
              <a:t>que realizamos hacia nosotros mismos, basada en los pensamientos, sensaciones y experiencias que vamos recogiendo a lo largo de nuestra </a:t>
            </a:r>
            <a:r>
              <a:rPr lang="es-ES" dirty="0" smtClean="0"/>
              <a:t>vida.</a:t>
            </a:r>
          </a:p>
          <a:p>
            <a:r>
              <a:rPr lang="es-ES" dirty="0" smtClean="0"/>
              <a:t>Valor </a:t>
            </a:r>
            <a:r>
              <a:rPr lang="es-ES" b="1" dirty="0" smtClean="0"/>
              <a:t>cambiante y dinámico</a:t>
            </a:r>
            <a:r>
              <a:rPr lang="es-ES" dirty="0" smtClean="0"/>
              <a:t>.</a:t>
            </a:r>
          </a:p>
          <a:p>
            <a:r>
              <a:rPr lang="es-ES" dirty="0" smtClean="0"/>
              <a:t>Se forja desde los primeros años de vida, a partir de las interacciones con las </a:t>
            </a:r>
            <a:r>
              <a:rPr lang="es-ES" b="1" dirty="0" smtClean="0"/>
              <a:t>personas más significativas </a:t>
            </a:r>
            <a:r>
              <a:rPr lang="es-ES" dirty="0" smtClean="0"/>
              <a:t>para los niños.</a:t>
            </a:r>
          </a:p>
          <a:p>
            <a:r>
              <a:rPr lang="es-ES" dirty="0" smtClean="0"/>
              <a:t>Una alta autoestima ayuda </a:t>
            </a:r>
            <a:r>
              <a:rPr lang="es-ES" dirty="0" smtClean="0"/>
              <a:t>a sentirse </a:t>
            </a:r>
            <a:r>
              <a:rPr lang="es-ES" dirty="0" smtClean="0"/>
              <a:t>bien consigo mismo, sentirse a gusto con tu vida y a afrontar y resolver </a:t>
            </a:r>
            <a:r>
              <a:rPr lang="es-ES" b="1" dirty="0" smtClean="0"/>
              <a:t>retos y dificultades </a:t>
            </a:r>
            <a:r>
              <a:rPr lang="es-ES" dirty="0" smtClean="0"/>
              <a:t>que se van planteando a lo largo de la vida.</a:t>
            </a:r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20482" name="Picture 2" descr="http://25.media.tumblr.com/tumblr_mbr638BjSK1ri2o31o1_5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85728"/>
            <a:ext cx="3643338" cy="1685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14422"/>
            <a:ext cx="6143636" cy="5786454"/>
          </a:xfrm>
        </p:spPr>
        <p:txBody>
          <a:bodyPr/>
          <a:lstStyle/>
          <a:p>
            <a:r>
              <a:rPr lang="es-ES" i="1" u="sng" dirty="0" smtClean="0"/>
              <a:t>Así </a:t>
            </a:r>
            <a:r>
              <a:rPr lang="es-ES" i="1" u="sng" dirty="0" smtClean="0"/>
              <a:t>opino </a:t>
            </a:r>
            <a:r>
              <a:rPr lang="es-ES" i="1" u="sng" dirty="0" smtClean="0"/>
              <a:t>yo</a:t>
            </a:r>
          </a:p>
          <a:p>
            <a:pPr lvl="1"/>
            <a:r>
              <a:rPr lang="es-ES" dirty="0" smtClean="0"/>
              <a:t>Con el objetivo de aprender a valorar las opiniones personales y de los demás, proponemos un </a:t>
            </a:r>
            <a:r>
              <a:rPr lang="es-ES" dirty="0" smtClean="0"/>
              <a:t>tema </a:t>
            </a:r>
            <a:r>
              <a:rPr lang="es-ES" dirty="0" smtClean="0"/>
              <a:t>interesante para todos a debate y compartimos padres e hijos nuestras opiniones e </a:t>
            </a:r>
            <a:r>
              <a:rPr lang="es-ES" dirty="0" smtClean="0"/>
              <a:t>ideas</a:t>
            </a:r>
            <a:r>
              <a:rPr lang="es-ES" dirty="0" smtClean="0"/>
              <a:t>, siempre fomentando el respeto hacia los demás. Por ejemplo, un tema podría ser la </a:t>
            </a:r>
            <a:r>
              <a:rPr lang="es-ES" dirty="0" smtClean="0"/>
              <a:t>televisión </a:t>
            </a:r>
            <a:r>
              <a:rPr lang="es-ES" dirty="0" smtClean="0"/>
              <a:t>o los videojuegos y si estos ayudan a aprender. </a:t>
            </a:r>
          </a:p>
          <a:p>
            <a:pPr lvl="1"/>
            <a:endParaRPr lang="es-ES" dirty="0" smtClean="0"/>
          </a:p>
          <a:p>
            <a:endParaRPr lang="es-ES" dirty="0"/>
          </a:p>
        </p:txBody>
      </p:sp>
      <p:pic>
        <p:nvPicPr>
          <p:cNvPr id="2050" name="Picture 2" descr="http://bloglatino.ecglobal.com/wp-content/uploads/2012/07/2009011626opinion_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357298"/>
            <a:ext cx="2857500" cy="4133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3286148"/>
          </a:xfrm>
        </p:spPr>
        <p:txBody>
          <a:bodyPr/>
          <a:lstStyle/>
          <a:p>
            <a:r>
              <a:rPr lang="es-ES" i="1" u="sng" dirty="0" smtClean="0"/>
              <a:t>El árbol de mi autoestima</a:t>
            </a:r>
          </a:p>
          <a:p>
            <a:pPr lvl="1"/>
            <a:r>
              <a:rPr lang="es-ES" dirty="0" smtClean="0"/>
              <a:t>Cada miembro de la familia escribe en su árbol lo siguiente: </a:t>
            </a:r>
            <a:endParaRPr lang="es-ES" dirty="0" smtClean="0"/>
          </a:p>
          <a:p>
            <a:pPr lvl="2"/>
            <a:r>
              <a:rPr lang="es-ES" dirty="0" smtClean="0"/>
              <a:t>E</a:t>
            </a:r>
            <a:r>
              <a:rPr lang="es-ES" dirty="0" smtClean="0"/>
              <a:t>n </a:t>
            </a:r>
            <a:r>
              <a:rPr lang="es-ES" dirty="0" smtClean="0"/>
              <a:t>las raíces, las </a:t>
            </a:r>
            <a:r>
              <a:rPr lang="es-ES" dirty="0" smtClean="0"/>
              <a:t>capacidades habilidades </a:t>
            </a:r>
            <a:r>
              <a:rPr lang="es-ES" dirty="0" smtClean="0"/>
              <a:t>y cualidades que creemos </a:t>
            </a:r>
            <a:r>
              <a:rPr lang="es-ES" dirty="0" smtClean="0"/>
              <a:t>tener</a:t>
            </a:r>
            <a:r>
              <a:rPr lang="es-ES" dirty="0" smtClean="0"/>
              <a:t>.</a:t>
            </a:r>
            <a:endParaRPr lang="es-ES" dirty="0" smtClean="0"/>
          </a:p>
          <a:p>
            <a:pPr lvl="2"/>
            <a:r>
              <a:rPr lang="es-ES" dirty="0" smtClean="0"/>
              <a:t>E</a:t>
            </a:r>
            <a:r>
              <a:rPr lang="es-ES" dirty="0" smtClean="0"/>
              <a:t>n </a:t>
            </a:r>
            <a:r>
              <a:rPr lang="es-ES" dirty="0" smtClean="0"/>
              <a:t>el tronco, las cosas positivas que </a:t>
            </a:r>
            <a:r>
              <a:rPr lang="es-ES" dirty="0" smtClean="0"/>
              <a:t>hacemos.</a:t>
            </a:r>
          </a:p>
          <a:p>
            <a:pPr lvl="2"/>
            <a:r>
              <a:rPr lang="es-ES" dirty="0" smtClean="0"/>
              <a:t>En los </a:t>
            </a:r>
            <a:r>
              <a:rPr lang="es-ES" dirty="0" smtClean="0"/>
              <a:t>frutos y las hojas, los éxitos y triunfos de nuestra vida. </a:t>
            </a:r>
            <a:endParaRPr lang="es-ES" dirty="0" smtClean="0"/>
          </a:p>
          <a:p>
            <a:pPr lvl="1"/>
            <a:r>
              <a:rPr lang="es-ES" dirty="0" smtClean="0"/>
              <a:t>A </a:t>
            </a:r>
            <a:r>
              <a:rPr lang="es-ES" dirty="0" smtClean="0"/>
              <a:t>continuación, </a:t>
            </a:r>
            <a:r>
              <a:rPr lang="es-ES" dirty="0" smtClean="0"/>
              <a:t>comparamos </a:t>
            </a:r>
            <a:r>
              <a:rPr lang="es-ES" dirty="0" smtClean="0"/>
              <a:t>entre nosotros, añadimos más cosas y reflexionamos. </a:t>
            </a:r>
          </a:p>
          <a:p>
            <a:pPr lvl="1"/>
            <a:endParaRPr lang="es-ES" dirty="0"/>
          </a:p>
        </p:txBody>
      </p:sp>
      <p:pic>
        <p:nvPicPr>
          <p:cNvPr id="1026" name="Picture 2" descr="http://ministeriohm.com/wp-content/uploads/2014/03/arbol-con-raices-207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4000504"/>
            <a:ext cx="3357586" cy="2564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MATERIALES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 descr="http://content.cyberferia.com/getcover.ashx?ISBN=9788488066602&amp;size=3&amp;coverNumber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2143116"/>
            <a:ext cx="2219935" cy="3143272"/>
          </a:xfrm>
          <a:prstGeom prst="rect">
            <a:avLst/>
          </a:prstGeom>
          <a:noFill/>
        </p:spPr>
      </p:pic>
      <p:pic>
        <p:nvPicPr>
          <p:cNvPr id="1028" name="Picture 4" descr="http://bimg2.mlstatic.com/hijos-con-autoestima-positiva-guia-para-padres-6-edicion_MLC-F-2943800139_0720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071678"/>
            <a:ext cx="2857500" cy="3810000"/>
          </a:xfrm>
          <a:prstGeom prst="rect">
            <a:avLst/>
          </a:prstGeom>
          <a:noFill/>
        </p:spPr>
      </p:pic>
      <p:pic>
        <p:nvPicPr>
          <p:cNvPr id="1030" name="Picture 6" descr="http://img2.planetadelibros.com/usuaris/libros/fotos/92/tam_2/como-desarrollar-la-autoestima-de-tu-hijo_978849754655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2214554"/>
            <a:ext cx="2119699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Cuento para potenciar la autoestima en nuestros hijos:</a:t>
            </a:r>
          </a:p>
          <a:p>
            <a:pPr lvl="1">
              <a:buNone/>
            </a:pPr>
            <a:r>
              <a:rPr lang="es-ES" dirty="0" smtClean="0">
                <a:hlinkClick r:id="rId2"/>
              </a:rPr>
              <a:t>http://www.youtube.com/watch?v=TMO0VnUZsGA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Visión </a:t>
            </a:r>
            <a:r>
              <a:rPr lang="es-ES" dirty="0" smtClean="0"/>
              <a:t>de una madre y asesora familiar sobre la autoestima: </a:t>
            </a:r>
            <a:r>
              <a:rPr lang="es-ES" dirty="0" smtClean="0">
                <a:hlinkClick r:id="rId3"/>
              </a:rPr>
              <a:t>http://hijosquecrecenfuertes.wordpress.com/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COMPONENTES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00034" y="3714752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¿Cuáles </a:t>
            </a:r>
            <a:r>
              <a:rPr lang="es-ES" dirty="0"/>
              <a:t>son los elementos clave que debemos fomentar como padres para que nuestros hijos tengan una buena autoestima?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357166"/>
          <a:ext cx="8358246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BAJA Y ALTA AUTOESTIMA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759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Alta</a:t>
                      </a:r>
                      <a:r>
                        <a:rPr lang="es-ES" baseline="0" dirty="0" smtClean="0"/>
                        <a:t> autoestima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Baja autoestima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Cómo se percibe </a:t>
                      </a:r>
                      <a:r>
                        <a:rPr lang="es-ES" dirty="0" smtClean="0"/>
                        <a:t>el niño a </a:t>
                      </a:r>
                      <a:r>
                        <a:rPr lang="es-ES" dirty="0" smtClean="0"/>
                        <a:t>sí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smtClean="0"/>
                        <a:t>mismo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Consciente de sus virtudes y defectos sin sentirse mal por ello.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Imagen distorsionada de sí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smtClean="0"/>
                        <a:t>mismo, lleno </a:t>
                      </a:r>
                      <a:r>
                        <a:rPr lang="es-ES" baseline="0" dirty="0" smtClean="0"/>
                        <a:t>de defectos y muy pocas virtudes. 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Cómo trabaja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Ejecuta su trabajo con satisfacción, siempre intentando mejorar.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Ejecuta su trabajo con desconfianza</a:t>
                      </a:r>
                      <a:r>
                        <a:rPr lang="es-ES" baseline="0" dirty="0" smtClean="0"/>
                        <a:t> en sus posibilidades, insatisfecho con los resultados, buscando siempre una perfección, a la que nunca llegan.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Cómo piensa y aprende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Aprende con mayor</a:t>
                      </a:r>
                      <a:r>
                        <a:rPr lang="es-ES" baseline="0" dirty="0" smtClean="0"/>
                        <a:t> facilidad y afronta las tareas y los retos con entusiasmo y confianza.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Se enfrenta a</a:t>
                      </a:r>
                      <a:r>
                        <a:rPr lang="es-ES" baseline="0" dirty="0" smtClean="0"/>
                        <a:t> cada nueva tarea con miedo y temor al fracaso.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357166"/>
          <a:ext cx="8229600" cy="639756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453969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Alta autoestima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Baja autoestima</a:t>
                      </a:r>
                      <a:endParaRPr lang="es-ES" dirty="0"/>
                    </a:p>
                  </a:txBody>
                  <a:tcPr/>
                </a:tc>
              </a:tr>
              <a:tr h="2903617">
                <a:tc>
                  <a:txBody>
                    <a:bodyPr/>
                    <a:lstStyle/>
                    <a:p>
                      <a:r>
                        <a:rPr lang="es-ES" dirty="0" smtClean="0"/>
                        <a:t>Cómo se relaciona</a:t>
                      </a:r>
                      <a:r>
                        <a:rPr lang="es-ES" baseline="0" dirty="0" smtClean="0"/>
                        <a:t> con los demás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Desarrolla mejores relaciones</a:t>
                      </a:r>
                      <a:r>
                        <a:rPr lang="es-ES" baseline="0" dirty="0" smtClean="0"/>
                        <a:t> interpersonales y funciones de liderazgo.</a:t>
                      </a:r>
                    </a:p>
                    <a:p>
                      <a:r>
                        <a:rPr lang="es-ES" baseline="0" dirty="0" smtClean="0"/>
                        <a:t>Expresa sus sentimientos y emociones. </a:t>
                      </a:r>
                    </a:p>
                    <a:p>
                      <a:r>
                        <a:rPr lang="es-ES" baseline="0" dirty="0" smtClean="0"/>
                        <a:t>Son niños empáticos y asertivos.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Busca siempre el reconocimiento de los demás</a:t>
                      </a:r>
                      <a:r>
                        <a:rPr lang="es-ES" baseline="0" dirty="0" smtClean="0"/>
                        <a:t> y llamar </a:t>
                      </a:r>
                      <a:r>
                        <a:rPr lang="es-ES" baseline="0" dirty="0" smtClean="0"/>
                        <a:t>su atención</a:t>
                      </a:r>
                      <a:r>
                        <a:rPr lang="es-ES" baseline="0" dirty="0" smtClean="0"/>
                        <a:t>.</a:t>
                      </a:r>
                    </a:p>
                    <a:p>
                      <a:r>
                        <a:rPr lang="es-ES" baseline="0" dirty="0" smtClean="0"/>
                        <a:t>No expresa sus sentimientos y opiniones. Su forma de comunicarse es pasiva, excepto en algunos momentos que estalla y puede resultar agresiva. </a:t>
                      </a:r>
                      <a:endParaRPr lang="es-ES" dirty="0"/>
                    </a:p>
                  </a:txBody>
                  <a:tcPr/>
                </a:tc>
              </a:tr>
              <a:tr h="1791003">
                <a:tc>
                  <a:txBody>
                    <a:bodyPr/>
                    <a:lstStyle/>
                    <a:p>
                      <a:r>
                        <a:rPr lang="es-ES" dirty="0" smtClean="0"/>
                        <a:t>Cómo actúa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Confía en sí </a:t>
                      </a:r>
                      <a:r>
                        <a:rPr lang="es-ES" dirty="0" smtClean="0"/>
                        <a:t>mismo </a:t>
                      </a:r>
                      <a:r>
                        <a:rPr lang="es-ES" dirty="0" smtClean="0"/>
                        <a:t>y en sus posibilidades.</a:t>
                      </a:r>
                      <a:r>
                        <a:rPr lang="es-ES" baseline="0" dirty="0" smtClean="0"/>
                        <a:t> </a:t>
                      </a:r>
                    </a:p>
                    <a:p>
                      <a:r>
                        <a:rPr lang="es-ES" baseline="0" dirty="0" smtClean="0"/>
                        <a:t>Toma sus propias decisiones y asume sus responsabilidades., defendiendo su punto de vista, aún cuando se encuentra con algún tipo de oposición.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Desconfía</a:t>
                      </a:r>
                      <a:r>
                        <a:rPr lang="es-ES" baseline="0" dirty="0" smtClean="0"/>
                        <a:t> de sí </a:t>
                      </a:r>
                      <a:r>
                        <a:rPr lang="es-ES" baseline="0" dirty="0" smtClean="0"/>
                        <a:t>mismo </a:t>
                      </a:r>
                      <a:r>
                        <a:rPr lang="es-ES" baseline="0" dirty="0" smtClean="0"/>
                        <a:t>y de sus posibilidades. Desiste ante el fracaso, responsabilizándose de este. </a:t>
                      </a:r>
                    </a:p>
                    <a:p>
                      <a:r>
                        <a:rPr lang="es-ES" baseline="0" dirty="0" smtClean="0"/>
                        <a:t>Sienten una necesidad imperiosa de ganar en los juegos y ansiedad y bloqueo ante las dificultades.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238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Alta autoestima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Baja autoestima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Cómo </a:t>
                      </a:r>
                      <a:r>
                        <a:rPr lang="es-ES" dirty="0" smtClean="0"/>
                        <a:t>se </a:t>
                      </a:r>
                      <a:r>
                        <a:rPr lang="es-ES" dirty="0" smtClean="0"/>
                        <a:t>siente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Se gusta</a:t>
                      </a:r>
                      <a:r>
                        <a:rPr lang="es-ES" baseline="0" dirty="0" smtClean="0"/>
                        <a:t> a sí mismo y gusta a los demás. Se percibe como una persona única y especial y percibe del mismo modo a los demás.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 se gusta</a:t>
                      </a:r>
                      <a:r>
                        <a:rPr lang="es-ES" baseline="0" dirty="0" smtClean="0"/>
                        <a:t> a sí mismo y percibe que el resto lo rechazan por sus defectos. </a:t>
                      </a:r>
                    </a:p>
                    <a:p>
                      <a:r>
                        <a:rPr lang="es-ES" baseline="0" dirty="0" smtClean="0"/>
                        <a:t>Muchas veces se sienten tristes, desanimados y desmotivados. 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14348" y="5143512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hlinkClick r:id="rId2"/>
              </a:rPr>
              <a:t>http://www.youtube.com/watch?v=jG3Vnv5z4vY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¿POR QUÉ ES IMPORTANTE LA AUTOESTIMA?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352</TotalTime>
  <Words>1223</Words>
  <Application>Microsoft Office PowerPoint</Application>
  <PresentationFormat>Presentación en pantalla (4:3)</PresentationFormat>
  <Paragraphs>140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Flujo</vt:lpstr>
      <vt:lpstr>LA AUTOESTIMA</vt:lpstr>
      <vt:lpstr>DEFINICIÓN</vt:lpstr>
      <vt:lpstr>COMPONENTES</vt:lpstr>
      <vt:lpstr>¿Cuáles son los elementos clave que debemos fomentar como padres para que nuestros hijos tengan una buena autoestima? </vt:lpstr>
      <vt:lpstr>Diapositiva 5</vt:lpstr>
      <vt:lpstr>BAJA Y ALTA AUTOESTIMA</vt:lpstr>
      <vt:lpstr>Diapositiva 7</vt:lpstr>
      <vt:lpstr>Diapositiva 8</vt:lpstr>
      <vt:lpstr>¿POR QUÉ ES IMPORTANTE LA AUTOESTIMA?</vt:lpstr>
      <vt:lpstr>Diapositiva 10</vt:lpstr>
      <vt:lpstr>ORIGEN Y DESARROLLO</vt:lpstr>
      <vt:lpstr>LOS PADRES SOMOS LOS MODELOS PARA NUESTROS HIJOS http://www.youtube.com/watch?v=a9Scb0dxCZk </vt:lpstr>
      <vt:lpstr>CONDUCTAS A EVITAR</vt:lpstr>
      <vt:lpstr>¿Qué podemos hacer para fortalecer la autoestima?</vt:lpstr>
      <vt:lpstr>Diapositiva 15</vt:lpstr>
      <vt:lpstr>ACTIVIDADES PARA LOS MÁS PEQUEÑOS</vt:lpstr>
      <vt:lpstr>Diapositiva 17</vt:lpstr>
      <vt:lpstr>Diapositiva 18</vt:lpstr>
      <vt:lpstr>ACTIVIDADES PARA NIÑOS DE 6-12 AÑOS</vt:lpstr>
      <vt:lpstr>Diapositiva 20</vt:lpstr>
      <vt:lpstr>Diapositiva 21</vt:lpstr>
      <vt:lpstr> MATERIALES</vt:lpstr>
      <vt:lpstr>Diapositiva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AUTOESTIMA</dc:title>
  <dc:creator>Administrador</dc:creator>
  <cp:lastModifiedBy>Administrador</cp:lastModifiedBy>
  <cp:revision>42</cp:revision>
  <dcterms:created xsi:type="dcterms:W3CDTF">2014-03-14T11:40:51Z</dcterms:created>
  <dcterms:modified xsi:type="dcterms:W3CDTF">2014-05-13T10:44:40Z</dcterms:modified>
</cp:coreProperties>
</file>