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F6F520-2B6B-46B4-9C5E-DAAC6EA0881E}" type="datetimeFigureOut">
              <a:rPr lang="es-ES" smtClean="0"/>
              <a:t>10/04/2014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B3B40C1-A24C-4D14-8711-391C7286C5C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36712" y="2195736"/>
            <a:ext cx="561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Eras Bold ITC" panose="020B0907030504020204" pitchFamily="34" charset="0"/>
              </a:rPr>
              <a:t>ACTITUDES EDUCATIVAS LÍMITES Y NORMAS</a:t>
            </a:r>
            <a:endParaRPr lang="es-ES" sz="5400" b="1" dirty="0">
              <a:latin typeface="Eras Bold ITC" panose="020B0907030504020204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6" y="8023234"/>
            <a:ext cx="1323975" cy="86677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731759" y="6084170"/>
            <a:ext cx="39282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Día: </a:t>
            </a:r>
          </a:p>
          <a:p>
            <a:r>
              <a:rPr lang="es-ES" sz="2800" b="1" dirty="0" smtClean="0"/>
              <a:t>Hora: </a:t>
            </a:r>
          </a:p>
          <a:p>
            <a:r>
              <a:rPr lang="es-ES" sz="2800" b="1" dirty="0" smtClean="0"/>
              <a:t>Lugar:</a:t>
            </a:r>
            <a:endParaRPr lang="es-ES" sz="2800" b="1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72" y="8253015"/>
            <a:ext cx="1086958" cy="286957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57" y="8170919"/>
            <a:ext cx="1140908" cy="537253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180" y="8103269"/>
            <a:ext cx="1524683" cy="591641"/>
          </a:xfrm>
          <a:prstGeom prst="rect">
            <a:avLst/>
          </a:prstGeom>
        </p:spPr>
      </p:pic>
      <p:pic>
        <p:nvPicPr>
          <p:cNvPr id="11" name="3 Imagen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6" y="35113"/>
            <a:ext cx="14843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5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11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</dc:creator>
  <cp:lastModifiedBy>JULIA</cp:lastModifiedBy>
  <cp:revision>4</cp:revision>
  <dcterms:created xsi:type="dcterms:W3CDTF">2014-01-07T08:56:44Z</dcterms:created>
  <dcterms:modified xsi:type="dcterms:W3CDTF">2014-04-10T09:52:22Z</dcterms:modified>
</cp:coreProperties>
</file>