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222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E95A6-4B03-4473-9B86-9B34C463E545}" type="datetimeFigureOut">
              <a:rPr lang="es-ES" smtClean="0"/>
              <a:t>10/04/2014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2FD-01B7-4B25-9A34-6FDF49396B6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E95A6-4B03-4473-9B86-9B34C463E545}" type="datetimeFigureOut">
              <a:rPr lang="es-ES" smtClean="0"/>
              <a:t>10/04/2014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2FD-01B7-4B25-9A34-6FDF49396B6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E95A6-4B03-4473-9B86-9B34C463E545}" type="datetimeFigureOut">
              <a:rPr lang="es-ES" smtClean="0"/>
              <a:t>10/04/2014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2FD-01B7-4B25-9A34-6FDF49396B6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E95A6-4B03-4473-9B86-9B34C463E545}" type="datetimeFigureOut">
              <a:rPr lang="es-ES" smtClean="0"/>
              <a:t>10/04/2014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2FD-01B7-4B25-9A34-6FDF49396B6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E95A6-4B03-4473-9B86-9B34C463E545}" type="datetimeFigureOut">
              <a:rPr lang="es-ES" smtClean="0"/>
              <a:t>10/04/2014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2FD-01B7-4B25-9A34-6FDF49396B6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E95A6-4B03-4473-9B86-9B34C463E545}" type="datetimeFigureOut">
              <a:rPr lang="es-ES" smtClean="0"/>
              <a:t>10/04/2014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2FD-01B7-4B25-9A34-6FDF49396B6B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E95A6-4B03-4473-9B86-9B34C463E545}" type="datetimeFigureOut">
              <a:rPr lang="es-ES" smtClean="0"/>
              <a:t>10/04/2014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2FD-01B7-4B25-9A34-6FDF49396B6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E95A6-4B03-4473-9B86-9B34C463E545}" type="datetimeFigureOut">
              <a:rPr lang="es-ES" smtClean="0"/>
              <a:t>10/04/2014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2FD-01B7-4B25-9A34-6FDF49396B6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E95A6-4B03-4473-9B86-9B34C463E545}" type="datetimeFigureOut">
              <a:rPr lang="es-ES" smtClean="0"/>
              <a:t>10/04/2014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2FD-01B7-4B25-9A34-6FDF49396B6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E95A6-4B03-4473-9B86-9B34C463E545}" type="datetimeFigureOut">
              <a:rPr lang="es-ES" smtClean="0"/>
              <a:t>10/04/2014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81EA2FD-01B7-4B25-9A34-6FDF49396B6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E95A6-4B03-4473-9B86-9B34C463E545}" type="datetimeFigureOut">
              <a:rPr lang="es-ES" smtClean="0"/>
              <a:t>10/04/2014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2FD-01B7-4B25-9A34-6FDF49396B6B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366E95A6-4B03-4473-9B86-9B34C463E545}" type="datetimeFigureOut">
              <a:rPr lang="es-ES" smtClean="0"/>
              <a:t>10/04/2014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581EA2FD-01B7-4B25-9A34-6FDF49396B6B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1556792"/>
            <a:ext cx="8003360" cy="1521933"/>
          </a:xfrm>
        </p:spPr>
        <p:txBody>
          <a:bodyPr/>
          <a:lstStyle/>
          <a:p>
            <a:pPr algn="ctr"/>
            <a:r>
              <a:rPr lang="es-ES" dirty="0" smtClean="0">
                <a:latin typeface="Aharoni" panose="02010803020104030203" pitchFamily="2" charset="-79"/>
                <a:cs typeface="Aharoni" panose="02010803020104030203" pitchFamily="2" charset="-79"/>
              </a:rPr>
              <a:t>Cómo educar a nuestros hijos e hijas.</a:t>
            </a:r>
            <a:br>
              <a:rPr lang="es-ES" dirty="0" smtClean="0"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s-ES" dirty="0" smtClean="0">
                <a:latin typeface="Aharoni" panose="02010803020104030203" pitchFamily="2" charset="-79"/>
                <a:cs typeface="Aharoni" panose="02010803020104030203" pitchFamily="2" charset="-79"/>
              </a:rPr>
              <a:t>Límites y normas</a:t>
            </a:r>
            <a:endParaRPr lang="es-ES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4644008" y="4221088"/>
            <a:ext cx="29523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FECHA:</a:t>
            </a:r>
          </a:p>
          <a:p>
            <a:r>
              <a:rPr lang="es-ES" dirty="0" smtClean="0"/>
              <a:t>LUGAR:</a:t>
            </a:r>
          </a:p>
          <a:p>
            <a:r>
              <a:rPr lang="es-ES" dirty="0" smtClean="0"/>
              <a:t>HORA:</a:t>
            </a:r>
            <a:endParaRPr lang="es-ES" dirty="0"/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178" y="6198017"/>
            <a:ext cx="876008" cy="571885"/>
          </a:xfrm>
          <a:prstGeom prst="rect">
            <a:avLst/>
          </a:prstGeom>
        </p:spPr>
      </p:pic>
      <p:pic>
        <p:nvPicPr>
          <p:cNvPr id="6" name="5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043" y="200588"/>
            <a:ext cx="1320277" cy="1336184"/>
          </a:xfrm>
          <a:prstGeom prst="rect">
            <a:avLst/>
          </a:prstGeom>
        </p:spPr>
      </p:pic>
      <p:pic>
        <p:nvPicPr>
          <p:cNvPr id="8" name="7 Imagen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78" b="14268"/>
          <a:stretch/>
        </p:blipFill>
        <p:spPr>
          <a:xfrm>
            <a:off x="7380312" y="5982006"/>
            <a:ext cx="1403648" cy="626217"/>
          </a:xfrm>
          <a:prstGeom prst="rect">
            <a:avLst/>
          </a:prstGeom>
        </p:spPr>
      </p:pic>
      <p:pic>
        <p:nvPicPr>
          <p:cNvPr id="9" name="8 Imagen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88" t="26393" r="27840" b="26729"/>
          <a:stretch/>
        </p:blipFill>
        <p:spPr>
          <a:xfrm>
            <a:off x="5687784" y="5982006"/>
            <a:ext cx="1511489" cy="65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213858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ngulos">
  <a:themeElements>
    <a:clrScheme name="Ángulo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Ángulo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Ángulo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9</TotalTime>
  <Words>14</Words>
  <Application>Microsoft Office PowerPoint</Application>
  <PresentationFormat>Presentación en pantalla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Ángulos</vt:lpstr>
      <vt:lpstr>Cómo educar a nuestros hijos e hijas. Límites y normas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Cómo educar a nuestros hijos e hijas. Límites y normas</dc:title>
  <dc:creator>usuario</dc:creator>
  <cp:lastModifiedBy>JULIA</cp:lastModifiedBy>
  <cp:revision>2</cp:revision>
  <dcterms:created xsi:type="dcterms:W3CDTF">2014-01-08T09:57:19Z</dcterms:created>
  <dcterms:modified xsi:type="dcterms:W3CDTF">2014-04-10T09:48:34Z</dcterms:modified>
</cp:coreProperties>
</file>