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88" y="176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0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54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44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26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63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9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6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69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01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C66D-A5D9-4482-94D7-662B2D6CD15B}" type="datetimeFigureOut">
              <a:rPr lang="es-ES" smtClean="0"/>
              <a:t>10/04/2014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667E0-8D36-4EE8-B6D2-3297A5C253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2" y="0"/>
            <a:ext cx="6858000" cy="78123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36712" y="219573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latin typeface="GE Bailiff Caps" panose="00000400000000000000" pitchFamily="2" charset="0"/>
              </a:rPr>
              <a:t>La comunicación en el hogar</a:t>
            </a:r>
            <a:endParaRPr lang="es-ES" sz="4800" b="1" dirty="0">
              <a:latin typeface="GE Bailiff Caps" panose="00000400000000000000" pitchFamily="2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6" y="8023233"/>
            <a:ext cx="1323975" cy="86677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36712" y="6084168"/>
            <a:ext cx="39282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Día: </a:t>
            </a:r>
          </a:p>
          <a:p>
            <a:r>
              <a:rPr lang="es-ES" sz="2800" b="1" dirty="0" smtClean="0"/>
              <a:t>Hora: </a:t>
            </a:r>
          </a:p>
          <a:p>
            <a:r>
              <a:rPr lang="es-ES" sz="2800" b="1" dirty="0" smtClean="0"/>
              <a:t>Lugar:</a:t>
            </a:r>
            <a:endParaRPr lang="es-ES" sz="2800" b="1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71" y="8253014"/>
            <a:ext cx="1086958" cy="2869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56" y="8170918"/>
            <a:ext cx="1140908" cy="537253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79" y="8103267"/>
            <a:ext cx="1524683" cy="5916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2" y="179512"/>
            <a:ext cx="1481137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388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11</Words>
  <Application>Microsoft Office PowerPoint</Application>
  <PresentationFormat>Presentación en pantalla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JULIA</cp:lastModifiedBy>
  <cp:revision>7</cp:revision>
  <dcterms:created xsi:type="dcterms:W3CDTF">2013-10-15T17:05:48Z</dcterms:created>
  <dcterms:modified xsi:type="dcterms:W3CDTF">2014-04-10T09:51:30Z</dcterms:modified>
</cp:coreProperties>
</file>