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04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32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25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22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44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35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3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08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23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16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7CDF-3EF3-43FF-A542-945E41633EB0}" type="datetimeFigureOut">
              <a:rPr lang="es-ES" smtClean="0"/>
              <a:t>04/12/2014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F987-D0B2-47DD-B381-74A05B90C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95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3 Imagen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56" y="1823583"/>
            <a:ext cx="6892956" cy="62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8384"/>
            <a:ext cx="6858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629310"/>
            <a:ext cx="1207506" cy="100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324138" y="310261"/>
            <a:ext cx="55338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entury Gothic" panose="020B0502020202020204" pitchFamily="34" charset="0"/>
              </a:rPr>
              <a:t>CHARLA-DEBATE: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r>
              <a:rPr lang="es-ES" sz="3400" dirty="0" smtClean="0">
                <a:latin typeface="Century Gothic" panose="020B0502020202020204" pitchFamily="34" charset="0"/>
              </a:rPr>
              <a:t>Prevención de trastornos de alimentación</a:t>
            </a:r>
            <a:endParaRPr lang="es-ES" sz="3400" dirty="0">
              <a:latin typeface="Century Gothic" panose="020B0502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0688" y="2915816"/>
            <a:ext cx="496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Century Gothic" panose="020B0502020202020204" pitchFamily="34" charset="0"/>
              </a:rPr>
              <a:t>CENTRO:</a:t>
            </a:r>
          </a:p>
          <a:p>
            <a:endParaRPr lang="es-ES" sz="2400" b="1" dirty="0">
              <a:latin typeface="Century Gothic" panose="020B0502020202020204" pitchFamily="34" charset="0"/>
            </a:endParaRPr>
          </a:p>
          <a:p>
            <a:r>
              <a:rPr lang="es-ES" sz="2400" b="1" dirty="0" smtClean="0">
                <a:latin typeface="Century Gothic" panose="020B0502020202020204" pitchFamily="34" charset="0"/>
              </a:rPr>
              <a:t>FECHA:</a:t>
            </a:r>
          </a:p>
          <a:p>
            <a:endParaRPr lang="es-ES" sz="2400" b="1" dirty="0" smtClean="0">
              <a:latin typeface="Century Gothic" panose="020B0502020202020204" pitchFamily="34" charset="0"/>
            </a:endParaRPr>
          </a:p>
          <a:p>
            <a:r>
              <a:rPr lang="es-ES" sz="2400" b="1" dirty="0" smtClean="0">
                <a:latin typeface="Century Gothic" panose="020B0502020202020204" pitchFamily="34" charset="0"/>
              </a:rPr>
              <a:t>HORARIO:</a:t>
            </a:r>
            <a:endParaRPr lang="es-ES" sz="2400" dirty="0" smtClean="0">
              <a:latin typeface="Century Gothic" panose="020B0502020202020204" pitchFamily="34" charset="0"/>
            </a:endParaRPr>
          </a:p>
          <a:p>
            <a:endParaRPr lang="es-ES" sz="2400" dirty="0">
              <a:latin typeface="Century Gothic" panose="020B0502020202020204" pitchFamily="34" charset="0"/>
            </a:endParaRPr>
          </a:p>
          <a:p>
            <a:endParaRPr lang="es-ES" sz="2400" dirty="0" smtClean="0">
              <a:latin typeface="Century Gothic" panose="020B0502020202020204" pitchFamily="34" charset="0"/>
            </a:endParaRPr>
          </a:p>
          <a:p>
            <a:endParaRPr lang="es-ES" sz="2400" dirty="0">
              <a:latin typeface="Century Gothic" panose="020B0502020202020204" pitchFamily="34" charset="0"/>
            </a:endParaRPr>
          </a:p>
          <a:p>
            <a:r>
              <a:rPr lang="es-ES" sz="2400" b="1" i="1" dirty="0" smtClean="0">
                <a:latin typeface="Century Gothic" panose="020B0502020202020204" pitchFamily="34" charset="0"/>
              </a:rPr>
              <a:t>IMPARTIDA POR ARBADA</a:t>
            </a:r>
            <a:endParaRPr lang="es-ES" sz="24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</dc:creator>
  <cp:lastModifiedBy>usuario</cp:lastModifiedBy>
  <cp:revision>5</cp:revision>
  <dcterms:created xsi:type="dcterms:W3CDTF">2014-12-03T09:28:18Z</dcterms:created>
  <dcterms:modified xsi:type="dcterms:W3CDTF">2014-12-04T07:38:04Z</dcterms:modified>
</cp:coreProperties>
</file>